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12"/>
  </p:notesMasterIdLst>
  <p:handoutMasterIdLst>
    <p:handoutMasterId r:id="rId13"/>
  </p:handoutMasterIdLst>
  <p:sldIdLst>
    <p:sldId id="371" r:id="rId2"/>
    <p:sldId id="391" r:id="rId3"/>
    <p:sldId id="380" r:id="rId4"/>
    <p:sldId id="392" r:id="rId5"/>
    <p:sldId id="394" r:id="rId6"/>
    <p:sldId id="393" r:id="rId7"/>
    <p:sldId id="374" r:id="rId8"/>
    <p:sldId id="381" r:id="rId9"/>
    <p:sldId id="384" r:id="rId10"/>
    <p:sldId id="377" r:id="rId11"/>
  </p:sldIdLst>
  <p:sldSz cx="9144000" cy="6858000" type="screen4x3"/>
  <p:notesSz cx="7045325" cy="9345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26" autoAdjust="0"/>
    <p:restoredTop sz="94667" autoAdjust="0"/>
  </p:normalViewPr>
  <p:slideViewPr>
    <p:cSldViewPr>
      <p:cViewPr>
        <p:scale>
          <a:sx n="118" d="100"/>
          <a:sy n="118" d="100"/>
        </p:scale>
        <p:origin x="-750" y="8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1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2" d="100"/>
          <a:sy n="72" d="100"/>
        </p:scale>
        <p:origin x="-2160" y="-102"/>
      </p:cViewPr>
      <p:guideLst>
        <p:guide orient="horz" pos="2943"/>
        <p:guide pos="221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551787-2DFC-4ED7-8499-7D854E7CDE3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6079332-0727-4487-B389-7379658AC7C5}" type="pres">
      <dgm:prSet presAssocID="{18551787-2DFC-4ED7-8499-7D854E7CDE3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90791314-32D0-4C1C-A9FD-9F2009406157}" type="presOf" srcId="{18551787-2DFC-4ED7-8499-7D854E7CDE3F}" destId="{36079332-0727-4487-B389-7379658AC7C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4BD69DF-02ED-41D1-B93D-4EE441C82AF1}" type="doc">
      <dgm:prSet loTypeId="urn:microsoft.com/office/officeart/2005/8/layout/hierarchy1" loCatId="hierarchy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MY"/>
        </a:p>
      </dgm:t>
    </dgm:pt>
    <dgm:pt modelId="{C3E7404C-AC0A-4799-BF19-6EF9735F8A34}">
      <dgm:prSet phldrT="[Text]" custT="1"/>
      <dgm:spPr/>
      <dgm:t>
        <a:bodyPr/>
        <a:lstStyle/>
        <a:p>
          <a:r>
            <a:rPr lang="en-US" sz="1050" b="1" dirty="0" smtClean="0"/>
            <a:t>KERAJAAN PERSEKUTUAN</a:t>
          </a:r>
          <a:endParaRPr lang="en-MY" sz="1050" b="1" dirty="0"/>
        </a:p>
      </dgm:t>
    </dgm:pt>
    <dgm:pt modelId="{1421B4D0-E0BC-4A37-936F-DCCD3A228E72}" type="parTrans" cxnId="{413FD221-397E-4899-8021-A50EA4A61892}">
      <dgm:prSet/>
      <dgm:spPr/>
      <dgm:t>
        <a:bodyPr/>
        <a:lstStyle/>
        <a:p>
          <a:endParaRPr lang="en-MY"/>
        </a:p>
      </dgm:t>
    </dgm:pt>
    <dgm:pt modelId="{BA02FA57-656B-4A6A-B523-A7B48278F08A}" type="sibTrans" cxnId="{413FD221-397E-4899-8021-A50EA4A61892}">
      <dgm:prSet/>
      <dgm:spPr/>
      <dgm:t>
        <a:bodyPr/>
        <a:lstStyle/>
        <a:p>
          <a:endParaRPr lang="en-US"/>
        </a:p>
      </dgm:t>
    </dgm:pt>
    <dgm:pt modelId="{EF8BCE0E-785B-4C7E-B86C-813D273E7683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000" b="1" dirty="0" smtClean="0"/>
            <a:t>KEM.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000" b="1" dirty="0" smtClean="0"/>
            <a:t>KEWANGAN</a:t>
          </a:r>
          <a:endParaRPr lang="en-MY" sz="1000" b="1" dirty="0"/>
        </a:p>
      </dgm:t>
    </dgm:pt>
    <dgm:pt modelId="{4117B199-9A0D-4FE3-8B61-D5ED58059CA2}" type="parTrans" cxnId="{45B5C10C-12B9-4D77-B50E-6DA4A3134D0D}">
      <dgm:prSet/>
      <dgm:spPr/>
      <dgm:t>
        <a:bodyPr/>
        <a:lstStyle/>
        <a:p>
          <a:endParaRPr lang="en-MY">
            <a:solidFill>
              <a:schemeClr val="tx1"/>
            </a:solidFill>
          </a:endParaRPr>
        </a:p>
      </dgm:t>
    </dgm:pt>
    <dgm:pt modelId="{968B9780-2871-49A4-A636-BE24EDD7F79F}" type="sibTrans" cxnId="{45B5C10C-12B9-4D77-B50E-6DA4A3134D0D}">
      <dgm:prSet/>
      <dgm:spPr/>
      <dgm:t>
        <a:bodyPr/>
        <a:lstStyle/>
        <a:p>
          <a:endParaRPr lang="en-US"/>
        </a:p>
      </dgm:t>
    </dgm:pt>
    <dgm:pt modelId="{F662FC84-086E-4B51-8961-DD84411AA22D}">
      <dgm:prSet phldrT="[Text]" custT="1"/>
      <dgm:spPr/>
      <dgm:t>
        <a:bodyPr/>
        <a:lstStyle/>
        <a:p>
          <a:r>
            <a:rPr lang="en-US" sz="1050" b="1" dirty="0" smtClean="0"/>
            <a:t>JPM</a:t>
          </a:r>
          <a:endParaRPr lang="en-MY" sz="1050" b="1" dirty="0"/>
        </a:p>
      </dgm:t>
    </dgm:pt>
    <dgm:pt modelId="{CD2375FF-416D-48B8-B95B-5337AF341723}" type="parTrans" cxnId="{A337E56F-E306-440A-B40B-59C9353ABF9E}">
      <dgm:prSet/>
      <dgm:spPr/>
      <dgm:t>
        <a:bodyPr/>
        <a:lstStyle/>
        <a:p>
          <a:endParaRPr lang="en-MY">
            <a:solidFill>
              <a:schemeClr val="tx1"/>
            </a:solidFill>
          </a:endParaRPr>
        </a:p>
      </dgm:t>
    </dgm:pt>
    <dgm:pt modelId="{65580FA3-FF3D-4E6B-91D5-38974E760495}" type="sibTrans" cxnId="{A337E56F-E306-440A-B40B-59C9353ABF9E}">
      <dgm:prSet/>
      <dgm:spPr/>
      <dgm:t>
        <a:bodyPr/>
        <a:lstStyle/>
        <a:p>
          <a:endParaRPr lang="en-US"/>
        </a:p>
      </dgm:t>
    </dgm:pt>
    <dgm:pt modelId="{DC8CE468-4032-45C8-AE7B-3F4692B0D1E4}">
      <dgm:prSet custT="1"/>
      <dgm:spPr/>
      <dgm:t>
        <a:bodyPr/>
        <a:lstStyle/>
        <a:p>
          <a:r>
            <a:rPr lang="en-US" sz="1050" b="1" dirty="0" smtClean="0"/>
            <a:t>KSP </a:t>
          </a:r>
          <a:endParaRPr lang="en-MY" sz="1050" b="1" dirty="0"/>
        </a:p>
      </dgm:t>
    </dgm:pt>
    <dgm:pt modelId="{8100411F-9073-49B4-A0A9-27D6C7738AB3}" type="parTrans" cxnId="{51D154B4-7760-459F-AB20-446EF799B055}">
      <dgm:prSet/>
      <dgm:spPr/>
      <dgm:t>
        <a:bodyPr/>
        <a:lstStyle/>
        <a:p>
          <a:endParaRPr lang="en-MY">
            <a:solidFill>
              <a:schemeClr val="tx1"/>
            </a:solidFill>
          </a:endParaRPr>
        </a:p>
      </dgm:t>
    </dgm:pt>
    <dgm:pt modelId="{D300F432-5EE2-495A-BA89-F93B05963F42}" type="sibTrans" cxnId="{51D154B4-7760-459F-AB20-446EF799B055}">
      <dgm:prSet/>
      <dgm:spPr/>
      <dgm:t>
        <a:bodyPr/>
        <a:lstStyle/>
        <a:p>
          <a:endParaRPr lang="en-US"/>
        </a:p>
      </dgm:t>
    </dgm:pt>
    <dgm:pt modelId="{0FDB75FC-1D67-48E8-A6EB-D9EC8CB48471}">
      <dgm:prSet custT="1"/>
      <dgm:spPr/>
      <dgm:t>
        <a:bodyPr/>
        <a:lstStyle/>
        <a:p>
          <a:r>
            <a:rPr lang="en-MY" sz="1050" b="1" dirty="0" smtClean="0"/>
            <a:t>KSN</a:t>
          </a:r>
          <a:endParaRPr lang="en-MY" sz="1050" b="1" dirty="0"/>
        </a:p>
      </dgm:t>
    </dgm:pt>
    <dgm:pt modelId="{150C7EC4-912C-4728-8437-91FE7AB58DC3}" type="parTrans" cxnId="{6C57E838-417C-402D-ADB8-664DF2D72336}">
      <dgm:prSet/>
      <dgm:spPr/>
      <dgm:t>
        <a:bodyPr/>
        <a:lstStyle/>
        <a:p>
          <a:endParaRPr lang="en-MY">
            <a:solidFill>
              <a:schemeClr val="tx1"/>
            </a:solidFill>
          </a:endParaRPr>
        </a:p>
      </dgm:t>
    </dgm:pt>
    <dgm:pt modelId="{7C3B7B7D-2C5E-4756-931D-35E92C344B0C}" type="sibTrans" cxnId="{6C57E838-417C-402D-ADB8-664DF2D72336}">
      <dgm:prSet/>
      <dgm:spPr/>
      <dgm:t>
        <a:bodyPr/>
        <a:lstStyle/>
        <a:p>
          <a:endParaRPr lang="en-US"/>
        </a:p>
      </dgm:t>
    </dgm:pt>
    <dgm:pt modelId="{2B9615BA-0CCC-4BE9-84C4-11669353A463}">
      <dgm:prSet custT="1"/>
      <dgm:spPr/>
      <dgm:t>
        <a:bodyPr/>
        <a:lstStyle/>
        <a:p>
          <a:r>
            <a:rPr lang="en-US" sz="1050" b="1" dirty="0" smtClean="0"/>
            <a:t>KPPA</a:t>
          </a:r>
        </a:p>
      </dgm:t>
    </dgm:pt>
    <dgm:pt modelId="{7B940A89-F3A5-4DB6-A2EE-DBDBF7A69CB1}" type="parTrans" cxnId="{646CD020-4EC3-4F3F-8AE6-28A04DC1957F}">
      <dgm:prSet/>
      <dgm:spPr/>
      <dgm:t>
        <a:bodyPr/>
        <a:lstStyle/>
        <a:p>
          <a:endParaRPr lang="en-MY">
            <a:solidFill>
              <a:schemeClr val="tx1"/>
            </a:solidFill>
          </a:endParaRPr>
        </a:p>
      </dgm:t>
    </dgm:pt>
    <dgm:pt modelId="{E40A1737-B9DB-4A0B-A431-B556329C7E4A}" type="sibTrans" cxnId="{646CD020-4EC3-4F3F-8AE6-28A04DC1957F}">
      <dgm:prSet/>
      <dgm:spPr/>
      <dgm:t>
        <a:bodyPr/>
        <a:lstStyle/>
        <a:p>
          <a:endParaRPr lang="en-US"/>
        </a:p>
      </dgm:t>
    </dgm:pt>
    <dgm:pt modelId="{8A410DD2-B30E-4C68-89B8-570F50D17048}">
      <dgm:prSet custT="1"/>
      <dgm:spPr/>
      <dgm:t>
        <a:bodyPr/>
        <a:lstStyle/>
        <a:p>
          <a:r>
            <a:rPr lang="en-MY" sz="800" b="1" dirty="0" smtClean="0"/>
            <a:t>PEGUAM NEGARA</a:t>
          </a:r>
          <a:endParaRPr lang="en-MY" sz="800" b="1" dirty="0"/>
        </a:p>
      </dgm:t>
    </dgm:pt>
    <dgm:pt modelId="{0189DE6D-2F77-49B5-A29F-33FE6C8E450D}" type="parTrans" cxnId="{F03AAB66-4D79-4F10-8DFE-2348F1FD28CF}">
      <dgm:prSet/>
      <dgm:spPr/>
      <dgm:t>
        <a:bodyPr/>
        <a:lstStyle/>
        <a:p>
          <a:endParaRPr lang="en-MY">
            <a:solidFill>
              <a:schemeClr val="tx1"/>
            </a:solidFill>
          </a:endParaRPr>
        </a:p>
      </dgm:t>
    </dgm:pt>
    <dgm:pt modelId="{4308A590-45BE-4320-BAA4-A725B995E9F4}" type="sibTrans" cxnId="{F03AAB66-4D79-4F10-8DFE-2348F1FD28CF}">
      <dgm:prSet/>
      <dgm:spPr/>
      <dgm:t>
        <a:bodyPr/>
        <a:lstStyle/>
        <a:p>
          <a:endParaRPr lang="en-US"/>
        </a:p>
      </dgm:t>
    </dgm:pt>
    <dgm:pt modelId="{AF0AE873-B534-41D3-935C-98110BC0EE19}">
      <dgm:prSet custT="1"/>
      <dgm:spPr/>
      <dgm:t>
        <a:bodyPr/>
        <a:lstStyle/>
        <a:p>
          <a:r>
            <a:rPr lang="en-US" sz="800" b="1" dirty="0" smtClean="0"/>
            <a:t>SETIAUSAHA SPRM</a:t>
          </a:r>
          <a:endParaRPr lang="en-MY" sz="800" b="1" dirty="0"/>
        </a:p>
      </dgm:t>
    </dgm:pt>
    <dgm:pt modelId="{401B4135-8AA1-419A-9FD8-AADD4DC159A4}" type="parTrans" cxnId="{5A012FB3-37E8-4BEA-B14E-CF9AC688A933}">
      <dgm:prSet/>
      <dgm:spPr/>
      <dgm:t>
        <a:bodyPr/>
        <a:lstStyle/>
        <a:p>
          <a:endParaRPr lang="en-US"/>
        </a:p>
      </dgm:t>
    </dgm:pt>
    <dgm:pt modelId="{4EF661D6-82DC-4AA9-8AFE-BE369B5589B2}" type="sibTrans" cxnId="{5A012FB3-37E8-4BEA-B14E-CF9AC688A933}">
      <dgm:prSet custT="1"/>
      <dgm:spPr/>
      <dgm:t>
        <a:bodyPr/>
        <a:lstStyle/>
        <a:p>
          <a:endParaRPr lang="en-US"/>
        </a:p>
      </dgm:t>
    </dgm:pt>
    <dgm:pt modelId="{46BABF71-5CA9-4045-9E2F-27BEF6CC1B97}">
      <dgm:prSet/>
      <dgm:spPr/>
      <dgm:t>
        <a:bodyPr/>
        <a:lstStyle/>
        <a:p>
          <a:endParaRPr lang="en-MY" b="1" dirty="0">
            <a:solidFill>
              <a:schemeClr val="tx1"/>
            </a:solidFill>
          </a:endParaRPr>
        </a:p>
      </dgm:t>
    </dgm:pt>
    <dgm:pt modelId="{DDB928D6-2FDE-464A-84CB-185913681210}" type="parTrans" cxnId="{02A659E8-D762-4FCE-A343-598844DBFAA5}">
      <dgm:prSet/>
      <dgm:spPr/>
      <dgm:t>
        <a:bodyPr/>
        <a:lstStyle/>
        <a:p>
          <a:endParaRPr lang="en-MY"/>
        </a:p>
      </dgm:t>
    </dgm:pt>
    <dgm:pt modelId="{0AE7A606-54EE-4988-968F-46E25725ED21}" type="sibTrans" cxnId="{02A659E8-D762-4FCE-A343-598844DBFAA5}">
      <dgm:prSet/>
      <dgm:spPr/>
      <dgm:t>
        <a:bodyPr/>
        <a:lstStyle/>
        <a:p>
          <a:endParaRPr lang="en-MY"/>
        </a:p>
      </dgm:t>
    </dgm:pt>
    <dgm:pt modelId="{AA2CD46D-0388-43FB-994B-055FA91DE228}">
      <dgm:prSet/>
      <dgm:spPr/>
      <dgm:t>
        <a:bodyPr/>
        <a:lstStyle/>
        <a:p>
          <a:endParaRPr lang="en-MY" b="1" dirty="0">
            <a:solidFill>
              <a:schemeClr val="tx1"/>
            </a:solidFill>
          </a:endParaRPr>
        </a:p>
      </dgm:t>
    </dgm:pt>
    <dgm:pt modelId="{95CA8AAA-F66F-4D37-9206-D21F157C97B1}" type="sibTrans" cxnId="{7083FF12-2A23-4241-BCA0-DA10EB16EA95}">
      <dgm:prSet custT="1"/>
      <dgm:spPr/>
      <dgm:t>
        <a:bodyPr/>
        <a:lstStyle/>
        <a:p>
          <a:endParaRPr lang="en-MY" sz="1000" dirty="0"/>
        </a:p>
      </dgm:t>
    </dgm:pt>
    <dgm:pt modelId="{5FC89B74-1410-4D62-A795-1B0848E555CB}" type="parTrans" cxnId="{7083FF12-2A23-4241-BCA0-DA10EB16EA95}">
      <dgm:prSet/>
      <dgm:spPr/>
      <dgm:t>
        <a:bodyPr/>
        <a:lstStyle/>
        <a:p>
          <a:endParaRPr lang="en-MY">
            <a:solidFill>
              <a:schemeClr val="tx1"/>
            </a:solidFill>
          </a:endParaRPr>
        </a:p>
      </dgm:t>
    </dgm:pt>
    <dgm:pt modelId="{1D4959A3-32DE-4263-ABE4-FA6AF68BDB17}">
      <dgm:prSet custT="1"/>
      <dgm:spPr/>
      <dgm:t>
        <a:bodyPr/>
        <a:lstStyle/>
        <a:p>
          <a:r>
            <a:rPr lang="en-US" sz="1000" b="1" dirty="0" smtClean="0"/>
            <a:t>BPOPA</a:t>
          </a:r>
          <a:endParaRPr lang="en-MY" sz="1000" b="1" dirty="0"/>
        </a:p>
      </dgm:t>
    </dgm:pt>
    <dgm:pt modelId="{35EC77D3-7B80-47D0-8645-9459FE4A2F3E}" type="parTrans" cxnId="{057663D0-113C-4073-98BF-F7C34F86272E}">
      <dgm:prSet/>
      <dgm:spPr/>
      <dgm:t>
        <a:bodyPr/>
        <a:lstStyle/>
        <a:p>
          <a:endParaRPr lang="en-MY"/>
        </a:p>
      </dgm:t>
    </dgm:pt>
    <dgm:pt modelId="{08E2C464-E358-4D1E-8A07-AD9EF72567D9}" type="sibTrans" cxnId="{057663D0-113C-4073-98BF-F7C34F86272E}">
      <dgm:prSet/>
      <dgm:spPr/>
      <dgm:t>
        <a:bodyPr/>
        <a:lstStyle/>
        <a:p>
          <a:endParaRPr lang="en-MY"/>
        </a:p>
      </dgm:t>
    </dgm:pt>
    <dgm:pt modelId="{F77AFAFC-7C63-4399-A847-8DF93E02236F}">
      <dgm:prSet custT="1"/>
      <dgm:spPr/>
      <dgm:t>
        <a:bodyPr/>
        <a:lstStyle/>
        <a:p>
          <a:r>
            <a:rPr lang="en-US" sz="1000" b="1" dirty="0" smtClean="0"/>
            <a:t>BPTM</a:t>
          </a:r>
          <a:endParaRPr lang="en-MY" sz="1000" b="1" dirty="0"/>
        </a:p>
      </dgm:t>
    </dgm:pt>
    <dgm:pt modelId="{C161D269-4B2A-4D5B-BB01-04729F722D53}" type="parTrans" cxnId="{42A4109B-6B67-40F3-8A77-5057D4672533}">
      <dgm:prSet/>
      <dgm:spPr/>
      <dgm:t>
        <a:bodyPr/>
        <a:lstStyle/>
        <a:p>
          <a:endParaRPr lang="en-MY"/>
        </a:p>
      </dgm:t>
    </dgm:pt>
    <dgm:pt modelId="{4392402A-7977-4ECB-B30B-B24DC2FE2ECD}" type="sibTrans" cxnId="{42A4109B-6B67-40F3-8A77-5057D4672533}">
      <dgm:prSet/>
      <dgm:spPr/>
      <dgm:t>
        <a:bodyPr/>
        <a:lstStyle/>
        <a:p>
          <a:endParaRPr lang="en-MY"/>
        </a:p>
      </dgm:t>
    </dgm:pt>
    <dgm:pt modelId="{34FC5258-2EA3-4E42-A32C-28C99FDA7259}">
      <dgm:prSet custT="1"/>
      <dgm:spPr/>
      <dgm:t>
        <a:bodyPr/>
        <a:lstStyle/>
        <a:p>
          <a:r>
            <a:rPr lang="en-US" sz="1000" b="1" dirty="0" smtClean="0"/>
            <a:t>JANM</a:t>
          </a:r>
          <a:endParaRPr lang="en-MY" b="1" dirty="0"/>
        </a:p>
      </dgm:t>
    </dgm:pt>
    <dgm:pt modelId="{FC1A76C5-4ADA-462D-A8EA-5CF53EC33AD0}" type="sibTrans" cxnId="{ED7F75B2-BAD6-49C3-BBE6-6660CE368627}">
      <dgm:prSet/>
      <dgm:spPr/>
      <dgm:t>
        <a:bodyPr/>
        <a:lstStyle/>
        <a:p>
          <a:endParaRPr lang="en-MY" dirty="0"/>
        </a:p>
      </dgm:t>
    </dgm:pt>
    <dgm:pt modelId="{6346FCF2-B2BD-4CB3-9C09-036A7DDEE615}" type="parTrans" cxnId="{ED7F75B2-BAD6-49C3-BBE6-6660CE368627}">
      <dgm:prSet/>
      <dgm:spPr/>
      <dgm:t>
        <a:bodyPr/>
        <a:lstStyle/>
        <a:p>
          <a:endParaRPr lang="en-MY"/>
        </a:p>
      </dgm:t>
    </dgm:pt>
    <dgm:pt modelId="{29DFA6BE-7F03-4D0D-9424-F5C802CB4A85}">
      <dgm:prSet/>
      <dgm:spPr/>
      <dgm:t>
        <a:bodyPr/>
        <a:lstStyle/>
        <a:p>
          <a:endParaRPr lang="en-US" dirty="0"/>
        </a:p>
      </dgm:t>
    </dgm:pt>
    <dgm:pt modelId="{B3C5B647-8F91-4717-B94A-54ADAE41361F}" type="parTrans" cxnId="{01C68A71-547B-43F5-B452-3A7B278C292F}">
      <dgm:prSet/>
      <dgm:spPr/>
      <dgm:t>
        <a:bodyPr/>
        <a:lstStyle/>
        <a:p>
          <a:endParaRPr lang="en-MY"/>
        </a:p>
      </dgm:t>
    </dgm:pt>
    <dgm:pt modelId="{C0608B10-A6BD-4644-B42C-992E5256AEA4}" type="sibTrans" cxnId="{01C68A71-547B-43F5-B452-3A7B278C292F}">
      <dgm:prSet/>
      <dgm:spPr/>
      <dgm:t>
        <a:bodyPr/>
        <a:lstStyle/>
        <a:p>
          <a:endParaRPr lang="en-US"/>
        </a:p>
      </dgm:t>
    </dgm:pt>
    <dgm:pt modelId="{EA742987-52DB-4F9A-851E-17E4B3C494A7}">
      <dgm:prSet custT="1"/>
      <dgm:spPr/>
      <dgm:t>
        <a:bodyPr/>
        <a:lstStyle/>
        <a:p>
          <a:r>
            <a:rPr lang="en-US" sz="1050" b="1" dirty="0" smtClean="0"/>
            <a:t>KDN</a:t>
          </a:r>
          <a:endParaRPr lang="en-US" sz="1050" b="1" dirty="0"/>
        </a:p>
      </dgm:t>
    </dgm:pt>
    <dgm:pt modelId="{48A4A1D7-EE5D-48DE-B2AF-DA3D23041BCC}" type="parTrans" cxnId="{C2A42765-3DE3-46F8-B3FE-C449D0FBCE19}">
      <dgm:prSet/>
      <dgm:spPr/>
      <dgm:t>
        <a:bodyPr/>
        <a:lstStyle/>
        <a:p>
          <a:endParaRPr lang="en-US"/>
        </a:p>
      </dgm:t>
    </dgm:pt>
    <dgm:pt modelId="{D907A8F2-9F8E-475F-93FC-0A3AA796A899}" type="sibTrans" cxnId="{C2A42765-3DE3-46F8-B3FE-C449D0FBCE19}">
      <dgm:prSet/>
      <dgm:spPr/>
      <dgm:t>
        <a:bodyPr/>
        <a:lstStyle/>
        <a:p>
          <a:endParaRPr lang="en-US"/>
        </a:p>
      </dgm:t>
    </dgm:pt>
    <dgm:pt modelId="{4BB0F89C-F981-4FBD-8EE6-F06205611003}">
      <dgm:prSet custT="1"/>
      <dgm:spPr/>
      <dgm:t>
        <a:bodyPr/>
        <a:lstStyle/>
        <a:p>
          <a:r>
            <a:rPr lang="en-US" sz="800" b="1" dirty="0" smtClean="0"/>
            <a:t>SETIAUSAHA</a:t>
          </a:r>
          <a:endParaRPr lang="en-US" sz="800" b="1" dirty="0"/>
        </a:p>
      </dgm:t>
    </dgm:pt>
    <dgm:pt modelId="{C200E763-135A-4818-BC27-A39B14EF25F9}" type="parTrans" cxnId="{DB48CF88-8AD8-4F52-B095-C724868ADFA2}">
      <dgm:prSet/>
      <dgm:spPr/>
      <dgm:t>
        <a:bodyPr/>
        <a:lstStyle/>
        <a:p>
          <a:endParaRPr lang="en-US"/>
        </a:p>
      </dgm:t>
    </dgm:pt>
    <dgm:pt modelId="{CD8682F0-D11F-4384-BD18-90B90DE1F5DB}" type="sibTrans" cxnId="{DB48CF88-8AD8-4F52-B095-C724868ADFA2}">
      <dgm:prSet/>
      <dgm:spPr/>
      <dgm:t>
        <a:bodyPr/>
        <a:lstStyle/>
        <a:p>
          <a:endParaRPr lang="en-US"/>
        </a:p>
      </dgm:t>
    </dgm:pt>
    <dgm:pt modelId="{AC02C0AF-A321-4DE3-A82B-D4DD53F6D663}">
      <dgm:prSet/>
      <dgm:spPr/>
      <dgm:t>
        <a:bodyPr/>
        <a:lstStyle/>
        <a:p>
          <a:endParaRPr lang="en-US" dirty="0"/>
        </a:p>
      </dgm:t>
    </dgm:pt>
    <dgm:pt modelId="{4769A488-4A92-4E18-BB41-D8BA05F39681}" type="parTrans" cxnId="{89EC6E37-D4B1-4E4D-B7D6-F192AEC60985}">
      <dgm:prSet/>
      <dgm:spPr/>
      <dgm:t>
        <a:bodyPr/>
        <a:lstStyle/>
        <a:p>
          <a:endParaRPr lang="en-US"/>
        </a:p>
      </dgm:t>
    </dgm:pt>
    <dgm:pt modelId="{B74B80F0-83C7-473B-A73F-81DE0CC3B93C}" type="sibTrans" cxnId="{89EC6E37-D4B1-4E4D-B7D6-F192AEC60985}">
      <dgm:prSet/>
      <dgm:spPr/>
      <dgm:t>
        <a:bodyPr/>
        <a:lstStyle/>
        <a:p>
          <a:endParaRPr lang="en-US"/>
        </a:p>
      </dgm:t>
    </dgm:pt>
    <dgm:pt modelId="{0913CD61-9519-4563-8181-D119CF3A81D8}">
      <dgm:prSet/>
      <dgm:spPr/>
      <dgm:t>
        <a:bodyPr/>
        <a:lstStyle/>
        <a:p>
          <a:endParaRPr lang="en-US" dirty="0"/>
        </a:p>
      </dgm:t>
    </dgm:pt>
    <dgm:pt modelId="{10BEAF04-313E-49FD-B317-48AF205AD2BE}" type="parTrans" cxnId="{1D0E3FF9-02E9-4EAB-95D4-28C03AC2DC39}">
      <dgm:prSet/>
      <dgm:spPr/>
      <dgm:t>
        <a:bodyPr/>
        <a:lstStyle/>
        <a:p>
          <a:endParaRPr lang="en-US"/>
        </a:p>
      </dgm:t>
    </dgm:pt>
    <dgm:pt modelId="{2D7504E3-3F16-4DD5-B3D2-1F9D8B334E70}" type="sibTrans" cxnId="{1D0E3FF9-02E9-4EAB-95D4-28C03AC2DC39}">
      <dgm:prSet/>
      <dgm:spPr/>
      <dgm:t>
        <a:bodyPr/>
        <a:lstStyle/>
        <a:p>
          <a:endParaRPr lang="en-US"/>
        </a:p>
      </dgm:t>
    </dgm:pt>
    <dgm:pt modelId="{7F9D025A-80F6-4E02-911D-FDAE672BCADF}">
      <dgm:prSet/>
      <dgm:spPr/>
      <dgm:t>
        <a:bodyPr/>
        <a:lstStyle/>
        <a:p>
          <a:endParaRPr lang="en-US" dirty="0"/>
        </a:p>
      </dgm:t>
    </dgm:pt>
    <dgm:pt modelId="{3EF1A792-3D0E-4D5D-A4FA-B77123D385BA}" type="parTrans" cxnId="{16D088D3-8A22-492F-95F6-113F25455B9E}">
      <dgm:prSet/>
      <dgm:spPr/>
      <dgm:t>
        <a:bodyPr/>
        <a:lstStyle/>
        <a:p>
          <a:endParaRPr lang="en-US"/>
        </a:p>
      </dgm:t>
    </dgm:pt>
    <dgm:pt modelId="{859E1F41-D1CD-4E1F-BB01-A6EF0479964E}" type="sibTrans" cxnId="{16D088D3-8A22-492F-95F6-113F25455B9E}">
      <dgm:prSet/>
      <dgm:spPr/>
      <dgm:t>
        <a:bodyPr/>
        <a:lstStyle/>
        <a:p>
          <a:endParaRPr lang="en-US"/>
        </a:p>
      </dgm:t>
    </dgm:pt>
    <dgm:pt modelId="{F420F745-DD41-49DA-A82F-78FA0DAB7135}">
      <dgm:prSet/>
      <dgm:spPr/>
      <dgm:t>
        <a:bodyPr/>
        <a:lstStyle/>
        <a:p>
          <a:endParaRPr lang="en-US" dirty="0"/>
        </a:p>
      </dgm:t>
    </dgm:pt>
    <dgm:pt modelId="{3280D184-3DF7-4C5D-A6B9-B2CD8249A53F}" type="parTrans" cxnId="{1F2E3137-021E-4DBD-ADAE-E7F70B28B810}">
      <dgm:prSet/>
      <dgm:spPr/>
      <dgm:t>
        <a:bodyPr/>
        <a:lstStyle/>
        <a:p>
          <a:endParaRPr lang="en-US"/>
        </a:p>
      </dgm:t>
    </dgm:pt>
    <dgm:pt modelId="{C7B05B3C-0990-4D17-8E17-67D7B92EFE15}" type="sibTrans" cxnId="{1F2E3137-021E-4DBD-ADAE-E7F70B28B810}">
      <dgm:prSet/>
      <dgm:spPr/>
      <dgm:t>
        <a:bodyPr/>
        <a:lstStyle/>
        <a:p>
          <a:endParaRPr lang="en-US"/>
        </a:p>
      </dgm:t>
    </dgm:pt>
    <dgm:pt modelId="{9CB6C338-9D16-4055-85CF-1CA26370759E}">
      <dgm:prSet/>
      <dgm:spPr/>
      <dgm:t>
        <a:bodyPr/>
        <a:lstStyle/>
        <a:p>
          <a:endParaRPr lang="en-US" dirty="0"/>
        </a:p>
      </dgm:t>
    </dgm:pt>
    <dgm:pt modelId="{AECE4DD5-11B5-4120-877A-9E9832D07A39}" type="parTrans" cxnId="{A60D39B1-F492-4D1A-8037-7A3330D9EDAA}">
      <dgm:prSet/>
      <dgm:spPr/>
      <dgm:t>
        <a:bodyPr/>
        <a:lstStyle/>
        <a:p>
          <a:endParaRPr lang="en-US"/>
        </a:p>
      </dgm:t>
    </dgm:pt>
    <dgm:pt modelId="{AE4C0923-69A6-4B13-8C5E-F987368BAC2D}" type="sibTrans" cxnId="{A60D39B1-F492-4D1A-8037-7A3330D9EDAA}">
      <dgm:prSet/>
      <dgm:spPr/>
      <dgm:t>
        <a:bodyPr/>
        <a:lstStyle/>
        <a:p>
          <a:endParaRPr lang="en-US"/>
        </a:p>
      </dgm:t>
    </dgm:pt>
    <dgm:pt modelId="{B3AFF196-A8D3-4513-A3D4-607D169AD4E4}">
      <dgm:prSet/>
      <dgm:spPr/>
      <dgm:t>
        <a:bodyPr/>
        <a:lstStyle/>
        <a:p>
          <a:endParaRPr lang="en-US" dirty="0"/>
        </a:p>
      </dgm:t>
    </dgm:pt>
    <dgm:pt modelId="{960B0F62-B3DE-4718-84BC-5A5E5D3457A9}" type="parTrans" cxnId="{E6293FF5-0A60-4BD7-A3C4-5C2C381F0C6D}">
      <dgm:prSet/>
      <dgm:spPr/>
      <dgm:t>
        <a:bodyPr/>
        <a:lstStyle/>
        <a:p>
          <a:endParaRPr lang="en-US"/>
        </a:p>
      </dgm:t>
    </dgm:pt>
    <dgm:pt modelId="{BB62651F-8668-4C67-A481-93A09BA530FE}" type="sibTrans" cxnId="{E6293FF5-0A60-4BD7-A3C4-5C2C381F0C6D}">
      <dgm:prSet/>
      <dgm:spPr/>
      <dgm:t>
        <a:bodyPr/>
        <a:lstStyle/>
        <a:p>
          <a:endParaRPr lang="en-US"/>
        </a:p>
      </dgm:t>
    </dgm:pt>
    <dgm:pt modelId="{DAABF04A-718A-49D2-AF7C-B077219E632C}">
      <dgm:prSet/>
      <dgm:spPr/>
      <dgm:t>
        <a:bodyPr/>
        <a:lstStyle/>
        <a:p>
          <a:endParaRPr lang="en-US" dirty="0"/>
        </a:p>
      </dgm:t>
    </dgm:pt>
    <dgm:pt modelId="{0BB43B35-4AB3-4D98-B5ED-26DDE75D3B8F}" type="parTrans" cxnId="{29E3E146-B28F-41FF-B9CD-329C6E4466F2}">
      <dgm:prSet/>
      <dgm:spPr/>
      <dgm:t>
        <a:bodyPr/>
        <a:lstStyle/>
        <a:p>
          <a:endParaRPr lang="en-US"/>
        </a:p>
      </dgm:t>
    </dgm:pt>
    <dgm:pt modelId="{461F0EDD-FCBE-442E-90A3-28448660D0D5}" type="sibTrans" cxnId="{29E3E146-B28F-41FF-B9CD-329C6E4466F2}">
      <dgm:prSet/>
      <dgm:spPr/>
      <dgm:t>
        <a:bodyPr/>
        <a:lstStyle/>
        <a:p>
          <a:endParaRPr lang="en-US"/>
        </a:p>
      </dgm:t>
    </dgm:pt>
    <dgm:pt modelId="{6DBF0FD0-66F1-4F78-8B56-5EEABE1EF62F}">
      <dgm:prSet/>
      <dgm:spPr/>
      <dgm:t>
        <a:bodyPr/>
        <a:lstStyle/>
        <a:p>
          <a:endParaRPr lang="en-US" dirty="0"/>
        </a:p>
      </dgm:t>
    </dgm:pt>
    <dgm:pt modelId="{57374998-D507-4AA6-B814-7F058BD5D8A0}" type="parTrans" cxnId="{47FE2ED8-050A-4F14-8364-1AA531F3DB50}">
      <dgm:prSet/>
      <dgm:spPr/>
      <dgm:t>
        <a:bodyPr/>
        <a:lstStyle/>
        <a:p>
          <a:endParaRPr lang="en-US"/>
        </a:p>
      </dgm:t>
    </dgm:pt>
    <dgm:pt modelId="{FC8F5045-51BC-469A-9F87-6B06623D4B88}" type="sibTrans" cxnId="{47FE2ED8-050A-4F14-8364-1AA531F3DB50}">
      <dgm:prSet/>
      <dgm:spPr/>
      <dgm:t>
        <a:bodyPr/>
        <a:lstStyle/>
        <a:p>
          <a:endParaRPr lang="en-US"/>
        </a:p>
      </dgm:t>
    </dgm:pt>
    <dgm:pt modelId="{778A7A39-750A-4EEE-877A-06F8D981D8D3}">
      <dgm:prSet/>
      <dgm:spPr/>
      <dgm:t>
        <a:bodyPr/>
        <a:lstStyle/>
        <a:p>
          <a:endParaRPr lang="en-US" dirty="0"/>
        </a:p>
      </dgm:t>
    </dgm:pt>
    <dgm:pt modelId="{59E5FCD1-6D00-45BB-A26A-B801B0DA130B}" type="parTrans" cxnId="{66301D78-7B32-477C-91D2-24801FF20706}">
      <dgm:prSet/>
      <dgm:spPr/>
      <dgm:t>
        <a:bodyPr/>
        <a:lstStyle/>
        <a:p>
          <a:endParaRPr lang="en-US"/>
        </a:p>
      </dgm:t>
    </dgm:pt>
    <dgm:pt modelId="{4BD0976A-BA19-4996-8919-A36D6FC7AB6F}" type="sibTrans" cxnId="{66301D78-7B32-477C-91D2-24801FF20706}">
      <dgm:prSet/>
      <dgm:spPr/>
      <dgm:t>
        <a:bodyPr/>
        <a:lstStyle/>
        <a:p>
          <a:endParaRPr lang="en-US"/>
        </a:p>
      </dgm:t>
    </dgm:pt>
    <dgm:pt modelId="{41F21CB3-DF0F-4413-8AA9-293F179FE546}">
      <dgm:prSet/>
      <dgm:spPr/>
      <dgm:t>
        <a:bodyPr/>
        <a:lstStyle/>
        <a:p>
          <a:endParaRPr lang="en-US" dirty="0"/>
        </a:p>
      </dgm:t>
    </dgm:pt>
    <dgm:pt modelId="{80821062-A8A9-43D4-A75A-DB292E06234D}" type="parTrans" cxnId="{59A2427F-6B3F-4E7C-8D5C-EF2230BB88D9}">
      <dgm:prSet/>
      <dgm:spPr/>
      <dgm:t>
        <a:bodyPr/>
        <a:lstStyle/>
        <a:p>
          <a:endParaRPr lang="en-US"/>
        </a:p>
      </dgm:t>
    </dgm:pt>
    <dgm:pt modelId="{B2E09FEF-3549-46BD-8BF5-7F0ECBF2754D}" type="sibTrans" cxnId="{59A2427F-6B3F-4E7C-8D5C-EF2230BB88D9}">
      <dgm:prSet/>
      <dgm:spPr/>
      <dgm:t>
        <a:bodyPr/>
        <a:lstStyle/>
        <a:p>
          <a:endParaRPr lang="en-US"/>
        </a:p>
      </dgm:t>
    </dgm:pt>
    <dgm:pt modelId="{F80D405B-9069-4967-BEB1-7F631006E4A5}">
      <dgm:prSet/>
      <dgm:spPr/>
      <dgm:t>
        <a:bodyPr/>
        <a:lstStyle/>
        <a:p>
          <a:endParaRPr lang="en-US" dirty="0"/>
        </a:p>
      </dgm:t>
    </dgm:pt>
    <dgm:pt modelId="{051E782D-9CFC-41D6-BADB-A971F882BA4E}" type="parTrans" cxnId="{7C2DA168-B51E-48BA-8A95-E4094DC2F3EA}">
      <dgm:prSet/>
      <dgm:spPr/>
      <dgm:t>
        <a:bodyPr/>
        <a:lstStyle/>
        <a:p>
          <a:endParaRPr lang="en-US"/>
        </a:p>
      </dgm:t>
    </dgm:pt>
    <dgm:pt modelId="{A768F336-0D54-4639-87B6-4F64BCE7DE47}" type="sibTrans" cxnId="{7C2DA168-B51E-48BA-8A95-E4094DC2F3EA}">
      <dgm:prSet/>
      <dgm:spPr/>
      <dgm:t>
        <a:bodyPr/>
        <a:lstStyle/>
        <a:p>
          <a:endParaRPr lang="en-US"/>
        </a:p>
      </dgm:t>
    </dgm:pt>
    <dgm:pt modelId="{763C650E-7CE2-4C36-A287-3BBD85A9E061}">
      <dgm:prSet custT="1"/>
      <dgm:spPr/>
      <dgm:t>
        <a:bodyPr/>
        <a:lstStyle/>
        <a:p>
          <a:r>
            <a:rPr lang="en-US" sz="800" b="1" dirty="0" smtClean="0"/>
            <a:t>KETUA SETIAUSAHA</a:t>
          </a:r>
          <a:endParaRPr lang="en-US" sz="800" b="1" dirty="0"/>
        </a:p>
      </dgm:t>
    </dgm:pt>
    <dgm:pt modelId="{A2EF79DE-D6EA-4DCC-8E1B-0C0CDA450F52}" type="sibTrans" cxnId="{6EAE2D28-4A3B-4C3C-906B-F981E14A2EEC}">
      <dgm:prSet/>
      <dgm:spPr/>
      <dgm:t>
        <a:bodyPr/>
        <a:lstStyle/>
        <a:p>
          <a:endParaRPr lang="en-US"/>
        </a:p>
      </dgm:t>
    </dgm:pt>
    <dgm:pt modelId="{115D376D-7DA9-48A6-87BF-077135376469}" type="parTrans" cxnId="{6EAE2D28-4A3B-4C3C-906B-F981E14A2EEC}">
      <dgm:prSet/>
      <dgm:spPr/>
      <dgm:t>
        <a:bodyPr/>
        <a:lstStyle/>
        <a:p>
          <a:endParaRPr lang="en-US"/>
        </a:p>
      </dgm:t>
    </dgm:pt>
    <dgm:pt modelId="{1ED3827F-5EE1-4369-8E02-22E05047E4F4}">
      <dgm:prSet/>
      <dgm:spPr/>
      <dgm:t>
        <a:bodyPr/>
        <a:lstStyle/>
        <a:p>
          <a:endParaRPr lang="en-US" dirty="0"/>
        </a:p>
      </dgm:t>
    </dgm:pt>
    <dgm:pt modelId="{BFB6E52E-4447-4252-99A4-81DAD81EEADF}" type="parTrans" cxnId="{9B0E0BFB-89EB-49D4-9283-050A46AA81EF}">
      <dgm:prSet/>
      <dgm:spPr/>
      <dgm:t>
        <a:bodyPr/>
        <a:lstStyle/>
        <a:p>
          <a:endParaRPr lang="en-US"/>
        </a:p>
      </dgm:t>
    </dgm:pt>
    <dgm:pt modelId="{27965B1F-4A16-423C-9E47-AFC14AEF6BE3}" type="sibTrans" cxnId="{9B0E0BFB-89EB-49D4-9283-050A46AA81EF}">
      <dgm:prSet/>
      <dgm:spPr/>
      <dgm:t>
        <a:bodyPr/>
        <a:lstStyle/>
        <a:p>
          <a:endParaRPr lang="en-US"/>
        </a:p>
      </dgm:t>
    </dgm:pt>
    <dgm:pt modelId="{942C45E5-81A1-4364-A3BC-3C3C9CA25156}" type="pres">
      <dgm:prSet presAssocID="{C4BD69DF-02ED-41D1-B93D-4EE441C82AF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34A404D-612F-40E0-8A0B-1DC0AEA41536}" type="pres">
      <dgm:prSet presAssocID="{C3E7404C-AC0A-4799-BF19-6EF9735F8A34}" presName="hierRoot1" presStyleCnt="0"/>
      <dgm:spPr/>
      <dgm:t>
        <a:bodyPr/>
        <a:lstStyle/>
        <a:p>
          <a:endParaRPr lang="en-US"/>
        </a:p>
      </dgm:t>
    </dgm:pt>
    <dgm:pt modelId="{64466FE1-3C96-4EFC-AF48-3C74E8C44F8C}" type="pres">
      <dgm:prSet presAssocID="{C3E7404C-AC0A-4799-BF19-6EF9735F8A34}" presName="composite" presStyleCnt="0"/>
      <dgm:spPr/>
      <dgm:t>
        <a:bodyPr/>
        <a:lstStyle/>
        <a:p>
          <a:endParaRPr lang="en-US"/>
        </a:p>
      </dgm:t>
    </dgm:pt>
    <dgm:pt modelId="{AA9357EE-8018-4463-BCF6-F56FCBDE0D6C}" type="pres">
      <dgm:prSet presAssocID="{C3E7404C-AC0A-4799-BF19-6EF9735F8A34}" presName="background" presStyleLbl="node0" presStyleIdx="0" presStyleCnt="1"/>
      <dgm:spPr/>
      <dgm:t>
        <a:bodyPr/>
        <a:lstStyle/>
        <a:p>
          <a:endParaRPr lang="en-US"/>
        </a:p>
      </dgm:t>
    </dgm:pt>
    <dgm:pt modelId="{C9FDA22E-A669-4A49-88D5-46C24C458A20}" type="pres">
      <dgm:prSet presAssocID="{C3E7404C-AC0A-4799-BF19-6EF9735F8A34}" presName="text" presStyleLbl="fgAcc0" presStyleIdx="0" presStyleCnt="1" custScaleX="200667" custLinFactY="-100000" custLinFactNeighborX="-48230" custLinFactNeighborY="-1794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72F4E6D-C50E-498B-A0E7-40984A3DB2C9}" type="pres">
      <dgm:prSet presAssocID="{C3E7404C-AC0A-4799-BF19-6EF9735F8A34}" presName="hierChild2" presStyleCnt="0"/>
      <dgm:spPr/>
      <dgm:t>
        <a:bodyPr/>
        <a:lstStyle/>
        <a:p>
          <a:endParaRPr lang="en-US"/>
        </a:p>
      </dgm:t>
    </dgm:pt>
    <dgm:pt modelId="{0B8722D9-C188-46A5-9F19-F637F94105E7}" type="pres">
      <dgm:prSet presAssocID="{4117B199-9A0D-4FE3-8B61-D5ED58059CA2}" presName="Name10" presStyleLbl="parChTrans1D2" presStyleIdx="0" presStyleCnt="3"/>
      <dgm:spPr/>
      <dgm:t>
        <a:bodyPr/>
        <a:lstStyle/>
        <a:p>
          <a:endParaRPr lang="en-US"/>
        </a:p>
      </dgm:t>
    </dgm:pt>
    <dgm:pt modelId="{194BB668-96B5-4D0D-8DF8-72510BC7961E}" type="pres">
      <dgm:prSet presAssocID="{EF8BCE0E-785B-4C7E-B86C-813D273E7683}" presName="hierRoot2" presStyleCnt="0"/>
      <dgm:spPr/>
      <dgm:t>
        <a:bodyPr/>
        <a:lstStyle/>
        <a:p>
          <a:endParaRPr lang="en-US"/>
        </a:p>
      </dgm:t>
    </dgm:pt>
    <dgm:pt modelId="{1B5BF052-5910-4AEE-8BA8-EA5DC9B54EE0}" type="pres">
      <dgm:prSet presAssocID="{EF8BCE0E-785B-4C7E-B86C-813D273E7683}" presName="composite2" presStyleCnt="0"/>
      <dgm:spPr/>
      <dgm:t>
        <a:bodyPr/>
        <a:lstStyle/>
        <a:p>
          <a:endParaRPr lang="en-US"/>
        </a:p>
      </dgm:t>
    </dgm:pt>
    <dgm:pt modelId="{F230B19D-9298-4BBE-9569-54C109293F11}" type="pres">
      <dgm:prSet presAssocID="{EF8BCE0E-785B-4C7E-B86C-813D273E7683}" presName="background2" presStyleLbl="node2" presStyleIdx="0" presStyleCnt="3"/>
      <dgm:spPr/>
      <dgm:t>
        <a:bodyPr/>
        <a:lstStyle/>
        <a:p>
          <a:endParaRPr lang="en-US"/>
        </a:p>
      </dgm:t>
    </dgm:pt>
    <dgm:pt modelId="{94FFA024-A190-46FC-9383-A42DD78A03DF}" type="pres">
      <dgm:prSet presAssocID="{EF8BCE0E-785B-4C7E-B86C-813D273E7683}" presName="text2" presStyleLbl="fgAcc2" presStyleIdx="0" presStyleCnt="3" custScaleX="125343" custLinFactY="-78416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0B6657-1C68-4340-90AB-9ECE8BEDF6AA}" type="pres">
      <dgm:prSet presAssocID="{EF8BCE0E-785B-4C7E-B86C-813D273E7683}" presName="hierChild3" presStyleCnt="0"/>
      <dgm:spPr/>
      <dgm:t>
        <a:bodyPr/>
        <a:lstStyle/>
        <a:p>
          <a:endParaRPr lang="en-US"/>
        </a:p>
      </dgm:t>
    </dgm:pt>
    <dgm:pt modelId="{28DA04F8-21F9-4E4A-AAB1-721BD4790F8F}" type="pres">
      <dgm:prSet presAssocID="{8100411F-9073-49B4-A0A9-27D6C7738AB3}" presName="Name17" presStyleLbl="parChTrans1D3" presStyleIdx="0" presStyleCnt="7"/>
      <dgm:spPr/>
      <dgm:t>
        <a:bodyPr/>
        <a:lstStyle/>
        <a:p>
          <a:endParaRPr lang="en-US"/>
        </a:p>
      </dgm:t>
    </dgm:pt>
    <dgm:pt modelId="{8D78717A-ECF9-4220-9CD2-7AB6FF77D8CA}" type="pres">
      <dgm:prSet presAssocID="{DC8CE468-4032-45C8-AE7B-3F4692B0D1E4}" presName="hierRoot3" presStyleCnt="0"/>
      <dgm:spPr/>
      <dgm:t>
        <a:bodyPr/>
        <a:lstStyle/>
        <a:p>
          <a:endParaRPr lang="en-US"/>
        </a:p>
      </dgm:t>
    </dgm:pt>
    <dgm:pt modelId="{4DCAD721-2CA2-4324-85A2-A7FB83B860A7}" type="pres">
      <dgm:prSet presAssocID="{DC8CE468-4032-45C8-AE7B-3F4692B0D1E4}" presName="composite3" presStyleCnt="0"/>
      <dgm:spPr/>
      <dgm:t>
        <a:bodyPr/>
        <a:lstStyle/>
        <a:p>
          <a:endParaRPr lang="en-US"/>
        </a:p>
      </dgm:t>
    </dgm:pt>
    <dgm:pt modelId="{A0B690C8-0A57-4E75-8F12-9A420D591B52}" type="pres">
      <dgm:prSet presAssocID="{DC8CE468-4032-45C8-AE7B-3F4692B0D1E4}" presName="background3" presStyleLbl="node3" presStyleIdx="0" presStyleCnt="7"/>
      <dgm:spPr/>
      <dgm:t>
        <a:bodyPr/>
        <a:lstStyle/>
        <a:p>
          <a:endParaRPr lang="en-US"/>
        </a:p>
      </dgm:t>
    </dgm:pt>
    <dgm:pt modelId="{4CD9CCFD-1927-4033-B353-5F0BE06C7CCD}" type="pres">
      <dgm:prSet presAssocID="{DC8CE468-4032-45C8-AE7B-3F4692B0D1E4}" presName="text3" presStyleLbl="fgAcc3" presStyleIdx="0" presStyleCnt="7" custLinFactY="-20960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1D57E7-6123-4EF3-AE35-95FF3107C48F}" type="pres">
      <dgm:prSet presAssocID="{DC8CE468-4032-45C8-AE7B-3F4692B0D1E4}" presName="hierChild4" presStyleCnt="0"/>
      <dgm:spPr/>
      <dgm:t>
        <a:bodyPr/>
        <a:lstStyle/>
        <a:p>
          <a:endParaRPr lang="en-US"/>
        </a:p>
      </dgm:t>
    </dgm:pt>
    <dgm:pt modelId="{3B0CB267-B7FC-428F-92B9-56D0F2F21D1A}" type="pres">
      <dgm:prSet presAssocID="{6346FCF2-B2BD-4CB3-9C09-036A7DDEE615}" presName="Name23" presStyleLbl="parChTrans1D4" presStyleIdx="0" presStyleCnt="18"/>
      <dgm:spPr/>
      <dgm:t>
        <a:bodyPr/>
        <a:lstStyle/>
        <a:p>
          <a:endParaRPr lang="en-US"/>
        </a:p>
      </dgm:t>
    </dgm:pt>
    <dgm:pt modelId="{C665ECD2-B8CB-45F9-9FCA-6986BFB8A9D9}" type="pres">
      <dgm:prSet presAssocID="{34FC5258-2EA3-4E42-A32C-28C99FDA7259}" presName="hierRoot4" presStyleCnt="0"/>
      <dgm:spPr/>
      <dgm:t>
        <a:bodyPr/>
        <a:lstStyle/>
        <a:p>
          <a:endParaRPr lang="en-US"/>
        </a:p>
      </dgm:t>
    </dgm:pt>
    <dgm:pt modelId="{844C0116-AC7E-4244-9400-06B065890914}" type="pres">
      <dgm:prSet presAssocID="{34FC5258-2EA3-4E42-A32C-28C99FDA7259}" presName="composite4" presStyleCnt="0"/>
      <dgm:spPr/>
      <dgm:t>
        <a:bodyPr/>
        <a:lstStyle/>
        <a:p>
          <a:endParaRPr lang="en-US"/>
        </a:p>
      </dgm:t>
    </dgm:pt>
    <dgm:pt modelId="{AF3443B6-BCB8-4D88-9F7D-959DA9A68478}" type="pres">
      <dgm:prSet presAssocID="{34FC5258-2EA3-4E42-A32C-28C99FDA7259}" presName="background4" presStyleLbl="node4" presStyleIdx="0" presStyleCnt="18"/>
      <dgm:spPr/>
      <dgm:t>
        <a:bodyPr/>
        <a:lstStyle/>
        <a:p>
          <a:endParaRPr lang="en-US"/>
        </a:p>
      </dgm:t>
    </dgm:pt>
    <dgm:pt modelId="{CAD6F756-ED61-4C97-A0C9-595243D9C18E}" type="pres">
      <dgm:prSet presAssocID="{34FC5258-2EA3-4E42-A32C-28C99FDA7259}" presName="text4" presStyleLbl="fgAcc4" presStyleIdx="0" presStyleCnt="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D121021-E269-446D-90F5-66CF4B4E2C07}" type="pres">
      <dgm:prSet presAssocID="{34FC5258-2EA3-4E42-A32C-28C99FDA7259}" presName="hierChild5" presStyleCnt="0"/>
      <dgm:spPr/>
      <dgm:t>
        <a:bodyPr/>
        <a:lstStyle/>
        <a:p>
          <a:endParaRPr lang="en-US"/>
        </a:p>
      </dgm:t>
    </dgm:pt>
    <dgm:pt modelId="{06BA85EF-B568-4674-8390-D78F2569A46F}" type="pres">
      <dgm:prSet presAssocID="{35EC77D3-7B80-47D0-8645-9459FE4A2F3E}" presName="Name23" presStyleLbl="parChTrans1D4" presStyleIdx="1" presStyleCnt="18"/>
      <dgm:spPr/>
      <dgm:t>
        <a:bodyPr/>
        <a:lstStyle/>
        <a:p>
          <a:endParaRPr lang="en-US"/>
        </a:p>
      </dgm:t>
    </dgm:pt>
    <dgm:pt modelId="{C914E61B-34DC-4289-A9DF-F40F278F7140}" type="pres">
      <dgm:prSet presAssocID="{1D4959A3-32DE-4263-ABE4-FA6AF68BDB17}" presName="hierRoot4" presStyleCnt="0"/>
      <dgm:spPr/>
      <dgm:t>
        <a:bodyPr/>
        <a:lstStyle/>
        <a:p>
          <a:endParaRPr lang="en-US"/>
        </a:p>
      </dgm:t>
    </dgm:pt>
    <dgm:pt modelId="{403A38F5-9683-4B91-823C-A6B191F76467}" type="pres">
      <dgm:prSet presAssocID="{1D4959A3-32DE-4263-ABE4-FA6AF68BDB17}" presName="composite4" presStyleCnt="0"/>
      <dgm:spPr/>
      <dgm:t>
        <a:bodyPr/>
        <a:lstStyle/>
        <a:p>
          <a:endParaRPr lang="en-US"/>
        </a:p>
      </dgm:t>
    </dgm:pt>
    <dgm:pt modelId="{675E028F-6093-41CB-A8B2-69B61CF1CFA7}" type="pres">
      <dgm:prSet presAssocID="{1D4959A3-32DE-4263-ABE4-FA6AF68BDB17}" presName="background4" presStyleLbl="node4" presStyleIdx="1" presStyleCnt="18"/>
      <dgm:spPr/>
      <dgm:t>
        <a:bodyPr/>
        <a:lstStyle/>
        <a:p>
          <a:endParaRPr lang="en-US"/>
        </a:p>
      </dgm:t>
    </dgm:pt>
    <dgm:pt modelId="{7B6FC04C-9681-48FE-B230-F8D5A330DE8F}" type="pres">
      <dgm:prSet presAssocID="{1D4959A3-32DE-4263-ABE4-FA6AF68BDB17}" presName="text4" presStyleLbl="fgAcc4" presStyleIdx="1" presStyleCnt="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56576F-7302-4CB9-94B4-09E61AA2DE4D}" type="pres">
      <dgm:prSet presAssocID="{1D4959A3-32DE-4263-ABE4-FA6AF68BDB17}" presName="hierChild5" presStyleCnt="0"/>
      <dgm:spPr/>
      <dgm:t>
        <a:bodyPr/>
        <a:lstStyle/>
        <a:p>
          <a:endParaRPr lang="en-US"/>
        </a:p>
      </dgm:t>
    </dgm:pt>
    <dgm:pt modelId="{315BBB0F-216D-4030-981E-EE1EC8283A63}" type="pres">
      <dgm:prSet presAssocID="{960B0F62-B3DE-4718-84BC-5A5E5D3457A9}" presName="Name23" presStyleLbl="parChTrans1D4" presStyleIdx="2" presStyleCnt="18"/>
      <dgm:spPr/>
      <dgm:t>
        <a:bodyPr/>
        <a:lstStyle/>
        <a:p>
          <a:endParaRPr lang="en-US"/>
        </a:p>
      </dgm:t>
    </dgm:pt>
    <dgm:pt modelId="{030D8C85-7269-43B6-9E31-0E31D40198B8}" type="pres">
      <dgm:prSet presAssocID="{B3AFF196-A8D3-4513-A3D4-607D169AD4E4}" presName="hierRoot4" presStyleCnt="0"/>
      <dgm:spPr/>
    </dgm:pt>
    <dgm:pt modelId="{28FDF439-B921-4F86-9857-A03E70CB4D3C}" type="pres">
      <dgm:prSet presAssocID="{B3AFF196-A8D3-4513-A3D4-607D169AD4E4}" presName="composite4" presStyleCnt="0"/>
      <dgm:spPr/>
    </dgm:pt>
    <dgm:pt modelId="{FA138F4A-712A-474A-BC21-33DE74119BD2}" type="pres">
      <dgm:prSet presAssocID="{B3AFF196-A8D3-4513-A3D4-607D169AD4E4}" presName="background4" presStyleLbl="node4" presStyleIdx="2" presStyleCnt="18"/>
      <dgm:spPr/>
    </dgm:pt>
    <dgm:pt modelId="{975B303C-6C99-4741-8C23-4B31B2741C9E}" type="pres">
      <dgm:prSet presAssocID="{B3AFF196-A8D3-4513-A3D4-607D169AD4E4}" presName="text4" presStyleLbl="fgAcc4" presStyleIdx="2" presStyleCnt="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3EE3BD1-D7B7-4A88-A1F3-05189780B597}" type="pres">
      <dgm:prSet presAssocID="{B3AFF196-A8D3-4513-A3D4-607D169AD4E4}" presName="hierChild5" presStyleCnt="0"/>
      <dgm:spPr/>
    </dgm:pt>
    <dgm:pt modelId="{689177C1-B8C7-4E27-BA8A-C902D04E706D}" type="pres">
      <dgm:prSet presAssocID="{C161D269-4B2A-4D5B-BB01-04729F722D53}" presName="Name23" presStyleLbl="parChTrans1D4" presStyleIdx="3" presStyleCnt="18"/>
      <dgm:spPr/>
      <dgm:t>
        <a:bodyPr/>
        <a:lstStyle/>
        <a:p>
          <a:endParaRPr lang="en-US"/>
        </a:p>
      </dgm:t>
    </dgm:pt>
    <dgm:pt modelId="{DF9C6D4E-37D6-4CC0-BA16-D221B9188605}" type="pres">
      <dgm:prSet presAssocID="{F77AFAFC-7C63-4399-A847-8DF93E02236F}" presName="hierRoot4" presStyleCnt="0"/>
      <dgm:spPr/>
      <dgm:t>
        <a:bodyPr/>
        <a:lstStyle/>
        <a:p>
          <a:endParaRPr lang="en-US"/>
        </a:p>
      </dgm:t>
    </dgm:pt>
    <dgm:pt modelId="{787387C3-87B1-4CE9-B8AF-2E8C9FE860EA}" type="pres">
      <dgm:prSet presAssocID="{F77AFAFC-7C63-4399-A847-8DF93E02236F}" presName="composite4" presStyleCnt="0"/>
      <dgm:spPr/>
      <dgm:t>
        <a:bodyPr/>
        <a:lstStyle/>
        <a:p>
          <a:endParaRPr lang="en-US"/>
        </a:p>
      </dgm:t>
    </dgm:pt>
    <dgm:pt modelId="{A8332396-5D45-44A1-80E3-171CBAF32DCD}" type="pres">
      <dgm:prSet presAssocID="{F77AFAFC-7C63-4399-A847-8DF93E02236F}" presName="background4" presStyleLbl="node4" presStyleIdx="3" presStyleCnt="18"/>
      <dgm:spPr/>
      <dgm:t>
        <a:bodyPr/>
        <a:lstStyle/>
        <a:p>
          <a:endParaRPr lang="en-US"/>
        </a:p>
      </dgm:t>
    </dgm:pt>
    <dgm:pt modelId="{56DFC81A-8A02-465B-B1AF-C5212D539A83}" type="pres">
      <dgm:prSet presAssocID="{F77AFAFC-7C63-4399-A847-8DF93E02236F}" presName="text4" presStyleLbl="fgAcc4" presStyleIdx="3" presStyleCnt="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E3F4F57-F53A-4C2D-9D15-1CC520F57000}" type="pres">
      <dgm:prSet presAssocID="{F77AFAFC-7C63-4399-A847-8DF93E02236F}" presName="hierChild5" presStyleCnt="0"/>
      <dgm:spPr/>
      <dgm:t>
        <a:bodyPr/>
        <a:lstStyle/>
        <a:p>
          <a:endParaRPr lang="en-US"/>
        </a:p>
      </dgm:t>
    </dgm:pt>
    <dgm:pt modelId="{8BABE317-424D-44EF-BACB-2AB0E7CBFF17}" type="pres">
      <dgm:prSet presAssocID="{0BB43B35-4AB3-4D98-B5ED-26DDE75D3B8F}" presName="Name23" presStyleLbl="parChTrans1D4" presStyleIdx="4" presStyleCnt="18"/>
      <dgm:spPr/>
      <dgm:t>
        <a:bodyPr/>
        <a:lstStyle/>
        <a:p>
          <a:endParaRPr lang="en-US"/>
        </a:p>
      </dgm:t>
    </dgm:pt>
    <dgm:pt modelId="{AC4E3964-6916-4652-8555-5BA594119C53}" type="pres">
      <dgm:prSet presAssocID="{DAABF04A-718A-49D2-AF7C-B077219E632C}" presName="hierRoot4" presStyleCnt="0"/>
      <dgm:spPr/>
    </dgm:pt>
    <dgm:pt modelId="{417BE8E2-A0D5-4F72-83C2-0C3F8B1C010F}" type="pres">
      <dgm:prSet presAssocID="{DAABF04A-718A-49D2-AF7C-B077219E632C}" presName="composite4" presStyleCnt="0"/>
      <dgm:spPr/>
    </dgm:pt>
    <dgm:pt modelId="{4983C333-115F-4322-878C-FDDA56331C0C}" type="pres">
      <dgm:prSet presAssocID="{DAABF04A-718A-49D2-AF7C-B077219E632C}" presName="background4" presStyleLbl="node4" presStyleIdx="4" presStyleCnt="18"/>
      <dgm:spPr/>
    </dgm:pt>
    <dgm:pt modelId="{725A7920-3060-470E-969E-DFB36A2D9985}" type="pres">
      <dgm:prSet presAssocID="{DAABF04A-718A-49D2-AF7C-B077219E632C}" presName="text4" presStyleLbl="fgAcc4" presStyleIdx="4" presStyleCnt="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966CDE-04B6-433A-A69E-5F4205B6274C}" type="pres">
      <dgm:prSet presAssocID="{DAABF04A-718A-49D2-AF7C-B077219E632C}" presName="hierChild5" presStyleCnt="0"/>
      <dgm:spPr/>
    </dgm:pt>
    <dgm:pt modelId="{A43094B9-B2B2-4DAD-83A3-BA3E8CA26AD8}" type="pres">
      <dgm:prSet presAssocID="{B3C5B647-8F91-4717-B94A-54ADAE41361F}" presName="Name23" presStyleLbl="parChTrans1D4" presStyleIdx="5" presStyleCnt="18"/>
      <dgm:spPr/>
      <dgm:t>
        <a:bodyPr/>
        <a:lstStyle/>
        <a:p>
          <a:endParaRPr lang="en-US"/>
        </a:p>
      </dgm:t>
    </dgm:pt>
    <dgm:pt modelId="{207EF936-DC02-4165-BC56-776C1849B8E3}" type="pres">
      <dgm:prSet presAssocID="{29DFA6BE-7F03-4D0D-9424-F5C802CB4A85}" presName="hierRoot4" presStyleCnt="0"/>
      <dgm:spPr/>
      <dgm:t>
        <a:bodyPr/>
        <a:lstStyle/>
        <a:p>
          <a:endParaRPr lang="en-US"/>
        </a:p>
      </dgm:t>
    </dgm:pt>
    <dgm:pt modelId="{98B58FDD-D39A-4CD3-A5B9-AEFCAA3BD710}" type="pres">
      <dgm:prSet presAssocID="{29DFA6BE-7F03-4D0D-9424-F5C802CB4A85}" presName="composite4" presStyleCnt="0"/>
      <dgm:spPr/>
      <dgm:t>
        <a:bodyPr/>
        <a:lstStyle/>
        <a:p>
          <a:endParaRPr lang="en-US"/>
        </a:p>
      </dgm:t>
    </dgm:pt>
    <dgm:pt modelId="{03CDFAEE-190F-4D4C-A0B7-68D4E69BEF34}" type="pres">
      <dgm:prSet presAssocID="{29DFA6BE-7F03-4D0D-9424-F5C802CB4A85}" presName="background4" presStyleLbl="node4" presStyleIdx="5" presStyleCnt="18"/>
      <dgm:spPr/>
      <dgm:t>
        <a:bodyPr/>
        <a:lstStyle/>
        <a:p>
          <a:endParaRPr lang="en-US"/>
        </a:p>
      </dgm:t>
    </dgm:pt>
    <dgm:pt modelId="{76D80004-8544-4838-A6DE-F1D96CD97D09}" type="pres">
      <dgm:prSet presAssocID="{29DFA6BE-7F03-4D0D-9424-F5C802CB4A85}" presName="text4" presStyleLbl="fgAcc4" presStyleIdx="5" presStyleCnt="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C789FA5-D7C4-46C2-B650-C3335984DB97}" type="pres">
      <dgm:prSet presAssocID="{29DFA6BE-7F03-4D0D-9424-F5C802CB4A85}" presName="hierChild5" presStyleCnt="0"/>
      <dgm:spPr/>
      <dgm:t>
        <a:bodyPr/>
        <a:lstStyle/>
        <a:p>
          <a:endParaRPr lang="en-US"/>
        </a:p>
      </dgm:t>
    </dgm:pt>
    <dgm:pt modelId="{315DC7FF-F801-44DD-8A41-3D8451190CA9}" type="pres">
      <dgm:prSet presAssocID="{57374998-D507-4AA6-B814-7F058BD5D8A0}" presName="Name23" presStyleLbl="parChTrans1D4" presStyleIdx="6" presStyleCnt="18"/>
      <dgm:spPr/>
      <dgm:t>
        <a:bodyPr/>
        <a:lstStyle/>
        <a:p>
          <a:endParaRPr lang="en-US"/>
        </a:p>
      </dgm:t>
    </dgm:pt>
    <dgm:pt modelId="{0D9043DA-5E58-4D16-8A22-AAB607D75BB7}" type="pres">
      <dgm:prSet presAssocID="{6DBF0FD0-66F1-4F78-8B56-5EEABE1EF62F}" presName="hierRoot4" presStyleCnt="0"/>
      <dgm:spPr/>
    </dgm:pt>
    <dgm:pt modelId="{6D10E0A9-88A0-4EF6-971B-3C20A77C1685}" type="pres">
      <dgm:prSet presAssocID="{6DBF0FD0-66F1-4F78-8B56-5EEABE1EF62F}" presName="composite4" presStyleCnt="0"/>
      <dgm:spPr/>
    </dgm:pt>
    <dgm:pt modelId="{5636F594-6ABD-4797-8AAC-8B1737CF14FD}" type="pres">
      <dgm:prSet presAssocID="{6DBF0FD0-66F1-4F78-8B56-5EEABE1EF62F}" presName="background4" presStyleLbl="node4" presStyleIdx="6" presStyleCnt="18"/>
      <dgm:spPr/>
    </dgm:pt>
    <dgm:pt modelId="{979E82B1-F497-417D-9862-1471A36C70F0}" type="pres">
      <dgm:prSet presAssocID="{6DBF0FD0-66F1-4F78-8B56-5EEABE1EF62F}" presName="text4" presStyleLbl="fgAcc4" presStyleIdx="6" presStyleCnt="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901C6A4-0172-4210-971D-37B17F2E24FB}" type="pres">
      <dgm:prSet presAssocID="{6DBF0FD0-66F1-4F78-8B56-5EEABE1EF62F}" presName="hierChild5" presStyleCnt="0"/>
      <dgm:spPr/>
    </dgm:pt>
    <dgm:pt modelId="{60012823-AEDF-45CA-A92B-835E9A214851}" type="pres">
      <dgm:prSet presAssocID="{5FC89B74-1410-4D62-A795-1B0848E555CB}" presName="Name23" presStyleLbl="parChTrans1D4" presStyleIdx="7" presStyleCnt="18"/>
      <dgm:spPr/>
      <dgm:t>
        <a:bodyPr/>
        <a:lstStyle/>
        <a:p>
          <a:endParaRPr lang="en-US"/>
        </a:p>
      </dgm:t>
    </dgm:pt>
    <dgm:pt modelId="{D92E7897-4F5E-41F9-9D61-A23A3DB1BDE9}" type="pres">
      <dgm:prSet presAssocID="{AA2CD46D-0388-43FB-994B-055FA91DE228}" presName="hierRoot4" presStyleCnt="0"/>
      <dgm:spPr/>
      <dgm:t>
        <a:bodyPr/>
        <a:lstStyle/>
        <a:p>
          <a:endParaRPr lang="en-US"/>
        </a:p>
      </dgm:t>
    </dgm:pt>
    <dgm:pt modelId="{9E0C21DB-BA9A-4489-A41A-7E2DF92E1F92}" type="pres">
      <dgm:prSet presAssocID="{AA2CD46D-0388-43FB-994B-055FA91DE228}" presName="composite4" presStyleCnt="0"/>
      <dgm:spPr/>
      <dgm:t>
        <a:bodyPr/>
        <a:lstStyle/>
        <a:p>
          <a:endParaRPr lang="en-US"/>
        </a:p>
      </dgm:t>
    </dgm:pt>
    <dgm:pt modelId="{C0D1887F-0042-4B4F-A93A-81294AFF8E8C}" type="pres">
      <dgm:prSet presAssocID="{AA2CD46D-0388-43FB-994B-055FA91DE228}" presName="background4" presStyleLbl="node4" presStyleIdx="7" presStyleCnt="18"/>
      <dgm:spPr/>
      <dgm:t>
        <a:bodyPr/>
        <a:lstStyle/>
        <a:p>
          <a:endParaRPr lang="en-US"/>
        </a:p>
      </dgm:t>
    </dgm:pt>
    <dgm:pt modelId="{B61B222C-E1E3-4CB7-ABDB-FAD0441F9461}" type="pres">
      <dgm:prSet presAssocID="{AA2CD46D-0388-43FB-994B-055FA91DE228}" presName="text4" presStyleLbl="fgAcc4" presStyleIdx="7" presStyleCnt="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5DBD60-3078-4097-8D7D-09A47B8D2AA2}" type="pres">
      <dgm:prSet presAssocID="{AA2CD46D-0388-43FB-994B-055FA91DE228}" presName="hierChild5" presStyleCnt="0"/>
      <dgm:spPr/>
      <dgm:t>
        <a:bodyPr/>
        <a:lstStyle/>
        <a:p>
          <a:endParaRPr lang="en-US"/>
        </a:p>
      </dgm:t>
    </dgm:pt>
    <dgm:pt modelId="{4CA0EF51-83EF-43B6-9351-81033998D2C3}" type="pres">
      <dgm:prSet presAssocID="{DDB928D6-2FDE-464A-84CB-185913681210}" presName="Name23" presStyleLbl="parChTrans1D4" presStyleIdx="8" presStyleCnt="18"/>
      <dgm:spPr/>
      <dgm:t>
        <a:bodyPr/>
        <a:lstStyle/>
        <a:p>
          <a:endParaRPr lang="en-US"/>
        </a:p>
      </dgm:t>
    </dgm:pt>
    <dgm:pt modelId="{42012A05-DE8A-4B7E-851C-6A3EFE2AB83F}" type="pres">
      <dgm:prSet presAssocID="{46BABF71-5CA9-4045-9E2F-27BEF6CC1B97}" presName="hierRoot4" presStyleCnt="0"/>
      <dgm:spPr/>
      <dgm:t>
        <a:bodyPr/>
        <a:lstStyle/>
        <a:p>
          <a:endParaRPr lang="en-US"/>
        </a:p>
      </dgm:t>
    </dgm:pt>
    <dgm:pt modelId="{71BE80B1-B704-45ED-A415-D183526E36D8}" type="pres">
      <dgm:prSet presAssocID="{46BABF71-5CA9-4045-9E2F-27BEF6CC1B97}" presName="composite4" presStyleCnt="0"/>
      <dgm:spPr/>
      <dgm:t>
        <a:bodyPr/>
        <a:lstStyle/>
        <a:p>
          <a:endParaRPr lang="en-US"/>
        </a:p>
      </dgm:t>
    </dgm:pt>
    <dgm:pt modelId="{DF466171-2D3C-4CE4-854C-79F2BAD953E0}" type="pres">
      <dgm:prSet presAssocID="{46BABF71-5CA9-4045-9E2F-27BEF6CC1B97}" presName="background4" presStyleLbl="node4" presStyleIdx="8" presStyleCnt="18"/>
      <dgm:spPr/>
      <dgm:t>
        <a:bodyPr/>
        <a:lstStyle/>
        <a:p>
          <a:endParaRPr lang="en-US"/>
        </a:p>
      </dgm:t>
    </dgm:pt>
    <dgm:pt modelId="{568F40BE-7868-4D38-99B3-552AE878E220}" type="pres">
      <dgm:prSet presAssocID="{46BABF71-5CA9-4045-9E2F-27BEF6CC1B97}" presName="text4" presStyleLbl="fgAcc4" presStyleIdx="8" presStyleCnt="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F4BD9A-891B-47A3-A408-52DD11D8F41C}" type="pres">
      <dgm:prSet presAssocID="{46BABF71-5CA9-4045-9E2F-27BEF6CC1B97}" presName="hierChild5" presStyleCnt="0"/>
      <dgm:spPr/>
      <dgm:t>
        <a:bodyPr/>
        <a:lstStyle/>
        <a:p>
          <a:endParaRPr lang="en-US"/>
        </a:p>
      </dgm:t>
    </dgm:pt>
    <dgm:pt modelId="{90E172F3-6789-4F25-B2DB-E46036F74788}" type="pres">
      <dgm:prSet presAssocID="{CD2375FF-416D-48B8-B95B-5337AF341723}" presName="Name10" presStyleLbl="parChTrans1D2" presStyleIdx="1" presStyleCnt="3"/>
      <dgm:spPr/>
      <dgm:t>
        <a:bodyPr/>
        <a:lstStyle/>
        <a:p>
          <a:endParaRPr lang="en-US"/>
        </a:p>
      </dgm:t>
    </dgm:pt>
    <dgm:pt modelId="{9E96FEBB-BE38-4504-BC86-57353F376DA0}" type="pres">
      <dgm:prSet presAssocID="{F662FC84-086E-4B51-8961-DD84411AA22D}" presName="hierRoot2" presStyleCnt="0"/>
      <dgm:spPr/>
      <dgm:t>
        <a:bodyPr/>
        <a:lstStyle/>
        <a:p>
          <a:endParaRPr lang="en-US"/>
        </a:p>
      </dgm:t>
    </dgm:pt>
    <dgm:pt modelId="{F9244490-B2D5-4B16-9FFA-FF3A93567720}" type="pres">
      <dgm:prSet presAssocID="{F662FC84-086E-4B51-8961-DD84411AA22D}" presName="composite2" presStyleCnt="0"/>
      <dgm:spPr/>
      <dgm:t>
        <a:bodyPr/>
        <a:lstStyle/>
        <a:p>
          <a:endParaRPr lang="en-US"/>
        </a:p>
      </dgm:t>
    </dgm:pt>
    <dgm:pt modelId="{97334D4D-D2F4-46A8-96C3-C6DE621F8439}" type="pres">
      <dgm:prSet presAssocID="{F662FC84-086E-4B51-8961-DD84411AA22D}" presName="background2" presStyleLbl="node2" presStyleIdx="1" presStyleCnt="3"/>
      <dgm:spPr/>
      <dgm:t>
        <a:bodyPr/>
        <a:lstStyle/>
        <a:p>
          <a:endParaRPr lang="en-US"/>
        </a:p>
      </dgm:t>
    </dgm:pt>
    <dgm:pt modelId="{2D3BE065-C8DD-4423-AD42-FA15BEDDCEB8}" type="pres">
      <dgm:prSet presAssocID="{F662FC84-086E-4B51-8961-DD84411AA22D}" presName="text2" presStyleLbl="fgAcc2" presStyleIdx="1" presStyleCnt="3" custLinFactY="-78416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91D5A38-BCB9-4BEE-B6E1-679F000FBC59}" type="pres">
      <dgm:prSet presAssocID="{F662FC84-086E-4B51-8961-DD84411AA22D}" presName="hierChild3" presStyleCnt="0"/>
      <dgm:spPr/>
      <dgm:t>
        <a:bodyPr/>
        <a:lstStyle/>
        <a:p>
          <a:endParaRPr lang="en-US"/>
        </a:p>
      </dgm:t>
    </dgm:pt>
    <dgm:pt modelId="{FD2C450C-F57E-4A8A-8AE7-66C95BF75DEE}" type="pres">
      <dgm:prSet presAssocID="{150C7EC4-912C-4728-8437-91FE7AB58DC3}" presName="Name17" presStyleLbl="parChTrans1D3" presStyleIdx="1" presStyleCnt="7"/>
      <dgm:spPr/>
      <dgm:t>
        <a:bodyPr/>
        <a:lstStyle/>
        <a:p>
          <a:endParaRPr lang="en-US"/>
        </a:p>
      </dgm:t>
    </dgm:pt>
    <dgm:pt modelId="{CFAE9FD3-B76F-4137-B829-8DEC314090E2}" type="pres">
      <dgm:prSet presAssocID="{0FDB75FC-1D67-48E8-A6EB-D9EC8CB48471}" presName="hierRoot3" presStyleCnt="0"/>
      <dgm:spPr/>
      <dgm:t>
        <a:bodyPr/>
        <a:lstStyle/>
        <a:p>
          <a:endParaRPr lang="en-US"/>
        </a:p>
      </dgm:t>
    </dgm:pt>
    <dgm:pt modelId="{70814C32-406D-48FA-A4BF-87727DB14878}" type="pres">
      <dgm:prSet presAssocID="{0FDB75FC-1D67-48E8-A6EB-D9EC8CB48471}" presName="composite3" presStyleCnt="0"/>
      <dgm:spPr/>
      <dgm:t>
        <a:bodyPr/>
        <a:lstStyle/>
        <a:p>
          <a:endParaRPr lang="en-US"/>
        </a:p>
      </dgm:t>
    </dgm:pt>
    <dgm:pt modelId="{AB72D539-ECB2-486C-AEFB-D1AC3E70BD39}" type="pres">
      <dgm:prSet presAssocID="{0FDB75FC-1D67-48E8-A6EB-D9EC8CB48471}" presName="background3" presStyleLbl="node3" presStyleIdx="1" presStyleCnt="7"/>
      <dgm:spPr/>
      <dgm:t>
        <a:bodyPr/>
        <a:lstStyle/>
        <a:p>
          <a:endParaRPr lang="en-US"/>
        </a:p>
      </dgm:t>
    </dgm:pt>
    <dgm:pt modelId="{8D220C46-10D7-42F3-AC50-940E7A6AC84E}" type="pres">
      <dgm:prSet presAssocID="{0FDB75FC-1D67-48E8-A6EB-D9EC8CB48471}" presName="text3" presStyleLbl="fgAcc3" presStyleIdx="1" presStyleCnt="7" custLinFactY="-14402" custLinFactNeighborX="-2711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26E1FF3-24D6-4BBF-AFF9-007ECAE4D557}" type="pres">
      <dgm:prSet presAssocID="{0FDB75FC-1D67-48E8-A6EB-D9EC8CB48471}" presName="hierChild4" presStyleCnt="0"/>
      <dgm:spPr/>
      <dgm:t>
        <a:bodyPr/>
        <a:lstStyle/>
        <a:p>
          <a:endParaRPr lang="en-US"/>
        </a:p>
      </dgm:t>
    </dgm:pt>
    <dgm:pt modelId="{04DFC094-177C-4292-95DE-1D151E6C2AAE}" type="pres">
      <dgm:prSet presAssocID="{3280D184-3DF7-4C5D-A6B9-B2CD8249A53F}" presName="Name23" presStyleLbl="parChTrans1D4" presStyleIdx="9" presStyleCnt="18"/>
      <dgm:spPr/>
      <dgm:t>
        <a:bodyPr/>
        <a:lstStyle/>
        <a:p>
          <a:endParaRPr lang="en-US"/>
        </a:p>
      </dgm:t>
    </dgm:pt>
    <dgm:pt modelId="{6577C341-BE74-4458-AA90-EBB33AEC0CEE}" type="pres">
      <dgm:prSet presAssocID="{F420F745-DD41-49DA-A82F-78FA0DAB7135}" presName="hierRoot4" presStyleCnt="0"/>
      <dgm:spPr/>
    </dgm:pt>
    <dgm:pt modelId="{E80B88A9-8DF8-4A64-B763-EAF1B2F8F094}" type="pres">
      <dgm:prSet presAssocID="{F420F745-DD41-49DA-A82F-78FA0DAB7135}" presName="composite4" presStyleCnt="0"/>
      <dgm:spPr/>
    </dgm:pt>
    <dgm:pt modelId="{41D22AC4-6763-446C-AC3B-F71F9AFB94D3}" type="pres">
      <dgm:prSet presAssocID="{F420F745-DD41-49DA-A82F-78FA0DAB7135}" presName="background4" presStyleLbl="node4" presStyleIdx="9" presStyleCnt="18"/>
      <dgm:spPr/>
    </dgm:pt>
    <dgm:pt modelId="{2BF1DC9D-2721-428F-9CD4-C9457C045D37}" type="pres">
      <dgm:prSet presAssocID="{F420F745-DD41-49DA-A82F-78FA0DAB7135}" presName="text4" presStyleLbl="fgAcc4" presStyleIdx="9" presStyleCnt="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F25522-F2B4-4260-BCC9-47900664F598}" type="pres">
      <dgm:prSet presAssocID="{F420F745-DD41-49DA-A82F-78FA0DAB7135}" presName="hierChild5" presStyleCnt="0"/>
      <dgm:spPr/>
    </dgm:pt>
    <dgm:pt modelId="{1D33C060-FDF6-40F3-9699-A3189F59D4D6}" type="pres">
      <dgm:prSet presAssocID="{59E5FCD1-6D00-45BB-A26A-B801B0DA130B}" presName="Name23" presStyleLbl="parChTrans1D4" presStyleIdx="10" presStyleCnt="18"/>
      <dgm:spPr/>
      <dgm:t>
        <a:bodyPr/>
        <a:lstStyle/>
        <a:p>
          <a:endParaRPr lang="en-US"/>
        </a:p>
      </dgm:t>
    </dgm:pt>
    <dgm:pt modelId="{D66B5FD4-246C-413C-BCC2-76869F83F338}" type="pres">
      <dgm:prSet presAssocID="{778A7A39-750A-4EEE-877A-06F8D981D8D3}" presName="hierRoot4" presStyleCnt="0"/>
      <dgm:spPr/>
    </dgm:pt>
    <dgm:pt modelId="{51387A5A-26A2-4C62-9311-97E64AB3AFFC}" type="pres">
      <dgm:prSet presAssocID="{778A7A39-750A-4EEE-877A-06F8D981D8D3}" presName="composite4" presStyleCnt="0"/>
      <dgm:spPr/>
    </dgm:pt>
    <dgm:pt modelId="{37F49E03-384A-4EE1-A328-74CE73EB1965}" type="pres">
      <dgm:prSet presAssocID="{778A7A39-750A-4EEE-877A-06F8D981D8D3}" presName="background4" presStyleLbl="node4" presStyleIdx="10" presStyleCnt="18"/>
      <dgm:spPr/>
    </dgm:pt>
    <dgm:pt modelId="{DF197FFF-C3DA-4A74-922E-B1573AD66ED7}" type="pres">
      <dgm:prSet presAssocID="{778A7A39-750A-4EEE-877A-06F8D981D8D3}" presName="text4" presStyleLbl="fgAcc4" presStyleIdx="10" presStyleCnt="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C4F084C-22E7-485F-98E9-4B8AB8028576}" type="pres">
      <dgm:prSet presAssocID="{778A7A39-750A-4EEE-877A-06F8D981D8D3}" presName="hierChild5" presStyleCnt="0"/>
      <dgm:spPr/>
    </dgm:pt>
    <dgm:pt modelId="{E5FF1826-7834-4489-981F-3DEA4CBBFD02}" type="pres">
      <dgm:prSet presAssocID="{80821062-A8A9-43D4-A75A-DB292E06234D}" presName="Name23" presStyleLbl="parChTrans1D4" presStyleIdx="11" presStyleCnt="18"/>
      <dgm:spPr/>
      <dgm:t>
        <a:bodyPr/>
        <a:lstStyle/>
        <a:p>
          <a:endParaRPr lang="en-US"/>
        </a:p>
      </dgm:t>
    </dgm:pt>
    <dgm:pt modelId="{A8DCE914-C863-4C41-BAA0-9652F0982E53}" type="pres">
      <dgm:prSet presAssocID="{41F21CB3-DF0F-4413-8AA9-293F179FE546}" presName="hierRoot4" presStyleCnt="0"/>
      <dgm:spPr/>
    </dgm:pt>
    <dgm:pt modelId="{4024641E-3608-4644-B780-D76647FADDCA}" type="pres">
      <dgm:prSet presAssocID="{41F21CB3-DF0F-4413-8AA9-293F179FE546}" presName="composite4" presStyleCnt="0"/>
      <dgm:spPr/>
    </dgm:pt>
    <dgm:pt modelId="{8B4D0538-5A76-4820-9A3A-0FB11866C2D4}" type="pres">
      <dgm:prSet presAssocID="{41F21CB3-DF0F-4413-8AA9-293F179FE546}" presName="background4" presStyleLbl="node4" presStyleIdx="11" presStyleCnt="18"/>
      <dgm:spPr/>
    </dgm:pt>
    <dgm:pt modelId="{88A040F6-BD0B-4644-B5E6-74B4D65F7666}" type="pres">
      <dgm:prSet presAssocID="{41F21CB3-DF0F-4413-8AA9-293F179FE546}" presName="text4" presStyleLbl="fgAcc4" presStyleIdx="11" presStyleCnt="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461428-8C40-475D-8234-A72C1B9A9D4A}" type="pres">
      <dgm:prSet presAssocID="{41F21CB3-DF0F-4413-8AA9-293F179FE546}" presName="hierChild5" presStyleCnt="0"/>
      <dgm:spPr/>
    </dgm:pt>
    <dgm:pt modelId="{796B9176-0FFF-4FA7-8753-D351AACFE2E8}" type="pres">
      <dgm:prSet presAssocID="{AECE4DD5-11B5-4120-877A-9E9832D07A39}" presName="Name23" presStyleLbl="parChTrans1D4" presStyleIdx="12" presStyleCnt="18"/>
      <dgm:spPr/>
      <dgm:t>
        <a:bodyPr/>
        <a:lstStyle/>
        <a:p>
          <a:endParaRPr lang="en-US"/>
        </a:p>
      </dgm:t>
    </dgm:pt>
    <dgm:pt modelId="{796978F4-B8F3-4E31-B0F6-2F715942AB54}" type="pres">
      <dgm:prSet presAssocID="{9CB6C338-9D16-4055-85CF-1CA26370759E}" presName="hierRoot4" presStyleCnt="0"/>
      <dgm:spPr/>
    </dgm:pt>
    <dgm:pt modelId="{130427FA-7AF5-43D5-B980-D1A0C4FBE214}" type="pres">
      <dgm:prSet presAssocID="{9CB6C338-9D16-4055-85CF-1CA26370759E}" presName="composite4" presStyleCnt="0"/>
      <dgm:spPr/>
    </dgm:pt>
    <dgm:pt modelId="{5A03C1F2-909A-47D0-B8AF-4EDC49D6CA7A}" type="pres">
      <dgm:prSet presAssocID="{9CB6C338-9D16-4055-85CF-1CA26370759E}" presName="background4" presStyleLbl="node4" presStyleIdx="12" presStyleCnt="18"/>
      <dgm:spPr/>
    </dgm:pt>
    <dgm:pt modelId="{355F4301-F874-4977-A5B0-945B12EB6958}" type="pres">
      <dgm:prSet presAssocID="{9CB6C338-9D16-4055-85CF-1CA26370759E}" presName="text4" presStyleLbl="fgAcc4" presStyleIdx="12" presStyleCnt="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4228B9-8A51-4590-A4D8-C0E138C067A4}" type="pres">
      <dgm:prSet presAssocID="{9CB6C338-9D16-4055-85CF-1CA26370759E}" presName="hierChild5" presStyleCnt="0"/>
      <dgm:spPr/>
    </dgm:pt>
    <dgm:pt modelId="{061E96EF-5056-40FD-AE95-DC84E2C913FF}" type="pres">
      <dgm:prSet presAssocID="{7B940A89-F3A5-4DB6-A2EE-DBDBF7A69CB1}" presName="Name17" presStyleLbl="parChTrans1D3" presStyleIdx="2" presStyleCnt="7"/>
      <dgm:spPr/>
      <dgm:t>
        <a:bodyPr/>
        <a:lstStyle/>
        <a:p>
          <a:endParaRPr lang="en-US"/>
        </a:p>
      </dgm:t>
    </dgm:pt>
    <dgm:pt modelId="{EABAACF9-CFEC-4C86-860C-905E64D5EA26}" type="pres">
      <dgm:prSet presAssocID="{2B9615BA-0CCC-4BE9-84C4-11669353A463}" presName="hierRoot3" presStyleCnt="0"/>
      <dgm:spPr/>
      <dgm:t>
        <a:bodyPr/>
        <a:lstStyle/>
        <a:p>
          <a:endParaRPr lang="en-US"/>
        </a:p>
      </dgm:t>
    </dgm:pt>
    <dgm:pt modelId="{E513596B-6602-413E-A0D7-1C048BEC38A0}" type="pres">
      <dgm:prSet presAssocID="{2B9615BA-0CCC-4BE9-84C4-11669353A463}" presName="composite3" presStyleCnt="0"/>
      <dgm:spPr/>
      <dgm:t>
        <a:bodyPr/>
        <a:lstStyle/>
        <a:p>
          <a:endParaRPr lang="en-US"/>
        </a:p>
      </dgm:t>
    </dgm:pt>
    <dgm:pt modelId="{EA861448-F902-4AEE-B870-7837F80275D8}" type="pres">
      <dgm:prSet presAssocID="{2B9615BA-0CCC-4BE9-84C4-11669353A463}" presName="background3" presStyleLbl="node3" presStyleIdx="2" presStyleCnt="7"/>
      <dgm:spPr/>
      <dgm:t>
        <a:bodyPr/>
        <a:lstStyle/>
        <a:p>
          <a:endParaRPr lang="en-US"/>
        </a:p>
      </dgm:t>
    </dgm:pt>
    <dgm:pt modelId="{0F3EC413-2B31-4294-A8B6-4284AFE8F80F}" type="pres">
      <dgm:prSet presAssocID="{2B9615BA-0CCC-4BE9-84C4-11669353A463}" presName="text3" presStyleLbl="fgAcc3" presStyleIdx="2" presStyleCnt="7" custLinFactY="-20960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4482B26-5EB4-49AE-AD51-FF2190FE7523}" type="pres">
      <dgm:prSet presAssocID="{2B9615BA-0CCC-4BE9-84C4-11669353A463}" presName="hierChild4" presStyleCnt="0"/>
      <dgm:spPr/>
      <dgm:t>
        <a:bodyPr/>
        <a:lstStyle/>
        <a:p>
          <a:endParaRPr lang="en-US"/>
        </a:p>
      </dgm:t>
    </dgm:pt>
    <dgm:pt modelId="{E975029E-EBF2-4201-BAAE-14EE71190FEF}" type="pres">
      <dgm:prSet presAssocID="{0189DE6D-2F77-49B5-A29F-33FE6C8E450D}" presName="Name17" presStyleLbl="parChTrans1D3" presStyleIdx="3" presStyleCnt="7"/>
      <dgm:spPr/>
      <dgm:t>
        <a:bodyPr/>
        <a:lstStyle/>
        <a:p>
          <a:endParaRPr lang="en-US"/>
        </a:p>
      </dgm:t>
    </dgm:pt>
    <dgm:pt modelId="{AC3A9628-35DF-4462-BC45-75A17C21B0D0}" type="pres">
      <dgm:prSet presAssocID="{8A410DD2-B30E-4C68-89B8-570F50D17048}" presName="hierRoot3" presStyleCnt="0"/>
      <dgm:spPr/>
      <dgm:t>
        <a:bodyPr/>
        <a:lstStyle/>
        <a:p>
          <a:endParaRPr lang="en-US"/>
        </a:p>
      </dgm:t>
    </dgm:pt>
    <dgm:pt modelId="{B734420F-8282-47F8-A1E9-C0BE4D5B9245}" type="pres">
      <dgm:prSet presAssocID="{8A410DD2-B30E-4C68-89B8-570F50D17048}" presName="composite3" presStyleCnt="0"/>
      <dgm:spPr/>
      <dgm:t>
        <a:bodyPr/>
        <a:lstStyle/>
        <a:p>
          <a:endParaRPr lang="en-US"/>
        </a:p>
      </dgm:t>
    </dgm:pt>
    <dgm:pt modelId="{AF5F7D8F-264E-4F96-B89C-76D4FD978D1A}" type="pres">
      <dgm:prSet presAssocID="{8A410DD2-B30E-4C68-89B8-570F50D17048}" presName="background3" presStyleLbl="node3" presStyleIdx="3" presStyleCnt="7"/>
      <dgm:spPr/>
      <dgm:t>
        <a:bodyPr/>
        <a:lstStyle/>
        <a:p>
          <a:endParaRPr lang="en-US"/>
        </a:p>
      </dgm:t>
    </dgm:pt>
    <dgm:pt modelId="{2CAA9A8B-ECEB-4E7A-8A72-C0DFD4D4E59A}" type="pres">
      <dgm:prSet presAssocID="{8A410DD2-B30E-4C68-89B8-570F50D17048}" presName="text3" presStyleLbl="fgAcc3" presStyleIdx="3" presStyleCnt="7" custLinFactY="-20960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02FAF0-27E7-47E0-BFA6-009C59D30669}" type="pres">
      <dgm:prSet presAssocID="{8A410DD2-B30E-4C68-89B8-570F50D17048}" presName="hierChild4" presStyleCnt="0"/>
      <dgm:spPr/>
      <dgm:t>
        <a:bodyPr/>
        <a:lstStyle/>
        <a:p>
          <a:endParaRPr lang="en-US"/>
        </a:p>
      </dgm:t>
    </dgm:pt>
    <dgm:pt modelId="{122B89C7-4AB4-44A8-87C0-45875420D83E}" type="pres">
      <dgm:prSet presAssocID="{401B4135-8AA1-419A-9FD8-AADD4DC159A4}" presName="Name17" presStyleLbl="parChTrans1D3" presStyleIdx="4" presStyleCnt="7"/>
      <dgm:spPr/>
      <dgm:t>
        <a:bodyPr/>
        <a:lstStyle/>
        <a:p>
          <a:endParaRPr lang="en-US"/>
        </a:p>
      </dgm:t>
    </dgm:pt>
    <dgm:pt modelId="{93AABEB4-FA8B-43BF-A288-A2769F6914D4}" type="pres">
      <dgm:prSet presAssocID="{AF0AE873-B534-41D3-935C-98110BC0EE19}" presName="hierRoot3" presStyleCnt="0"/>
      <dgm:spPr/>
      <dgm:t>
        <a:bodyPr/>
        <a:lstStyle/>
        <a:p>
          <a:endParaRPr lang="en-US"/>
        </a:p>
      </dgm:t>
    </dgm:pt>
    <dgm:pt modelId="{846003C5-ED87-45E7-BE69-9FB506ACF158}" type="pres">
      <dgm:prSet presAssocID="{AF0AE873-B534-41D3-935C-98110BC0EE19}" presName="composite3" presStyleCnt="0"/>
      <dgm:spPr/>
      <dgm:t>
        <a:bodyPr/>
        <a:lstStyle/>
        <a:p>
          <a:endParaRPr lang="en-US"/>
        </a:p>
      </dgm:t>
    </dgm:pt>
    <dgm:pt modelId="{AAA16E2F-128D-46B1-BE10-91E1B591D872}" type="pres">
      <dgm:prSet presAssocID="{AF0AE873-B534-41D3-935C-98110BC0EE19}" presName="background3" presStyleLbl="node3" presStyleIdx="4" presStyleCnt="7"/>
      <dgm:spPr/>
      <dgm:t>
        <a:bodyPr/>
        <a:lstStyle/>
        <a:p>
          <a:endParaRPr lang="en-US"/>
        </a:p>
      </dgm:t>
    </dgm:pt>
    <dgm:pt modelId="{B591768C-C836-4FDF-B58E-08C8684FAF41}" type="pres">
      <dgm:prSet presAssocID="{AF0AE873-B534-41D3-935C-98110BC0EE19}" presName="text3" presStyleLbl="fgAcc3" presStyleIdx="4" presStyleCnt="7" custLinFactY="-20960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40D342B-4938-4FD0-800D-C85395AA7753}" type="pres">
      <dgm:prSet presAssocID="{AF0AE873-B534-41D3-935C-98110BC0EE19}" presName="hierChild4" presStyleCnt="0"/>
      <dgm:spPr/>
      <dgm:t>
        <a:bodyPr/>
        <a:lstStyle/>
        <a:p>
          <a:endParaRPr lang="en-US"/>
        </a:p>
      </dgm:t>
    </dgm:pt>
    <dgm:pt modelId="{39E4AE21-DBA0-4A04-969F-A422BB44DF43}" type="pres">
      <dgm:prSet presAssocID="{48A4A1D7-EE5D-48DE-B2AF-DA3D23041BCC}" presName="Name10" presStyleLbl="parChTrans1D2" presStyleIdx="2" presStyleCnt="3"/>
      <dgm:spPr/>
      <dgm:t>
        <a:bodyPr/>
        <a:lstStyle/>
        <a:p>
          <a:endParaRPr lang="en-US"/>
        </a:p>
      </dgm:t>
    </dgm:pt>
    <dgm:pt modelId="{D937BFED-D599-4915-8A17-DBAF445CCED8}" type="pres">
      <dgm:prSet presAssocID="{EA742987-52DB-4F9A-851E-17E4B3C494A7}" presName="hierRoot2" presStyleCnt="0"/>
      <dgm:spPr/>
    </dgm:pt>
    <dgm:pt modelId="{845BC316-418B-4CF3-AAB0-B0C4BD533E00}" type="pres">
      <dgm:prSet presAssocID="{EA742987-52DB-4F9A-851E-17E4B3C494A7}" presName="composite2" presStyleCnt="0"/>
      <dgm:spPr/>
    </dgm:pt>
    <dgm:pt modelId="{AB853AB6-84A7-4B98-8702-AE01947AF8D4}" type="pres">
      <dgm:prSet presAssocID="{EA742987-52DB-4F9A-851E-17E4B3C494A7}" presName="background2" presStyleLbl="node2" presStyleIdx="2" presStyleCnt="3"/>
      <dgm:spPr/>
    </dgm:pt>
    <dgm:pt modelId="{4DCAFDCC-00DB-4F85-8F07-4E332E2472C8}" type="pres">
      <dgm:prSet presAssocID="{EA742987-52DB-4F9A-851E-17E4B3C494A7}" presName="text2" presStyleLbl="fgAcc2" presStyleIdx="2" presStyleCnt="3" custLinFactY="-78416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AF26179-9D0F-4277-9EBE-F5C6D4B8BA59}" type="pres">
      <dgm:prSet presAssocID="{EA742987-52DB-4F9A-851E-17E4B3C494A7}" presName="hierChild3" presStyleCnt="0"/>
      <dgm:spPr/>
    </dgm:pt>
    <dgm:pt modelId="{666A3387-D42C-4F80-BAE0-F8A64B00F1A1}" type="pres">
      <dgm:prSet presAssocID="{115D376D-7DA9-48A6-87BF-077135376469}" presName="Name17" presStyleLbl="parChTrans1D3" presStyleIdx="5" presStyleCnt="7"/>
      <dgm:spPr/>
      <dgm:t>
        <a:bodyPr/>
        <a:lstStyle/>
        <a:p>
          <a:endParaRPr lang="en-US"/>
        </a:p>
      </dgm:t>
    </dgm:pt>
    <dgm:pt modelId="{71CB07C1-74D2-4374-9541-2EB3E9211D98}" type="pres">
      <dgm:prSet presAssocID="{763C650E-7CE2-4C36-A287-3BBD85A9E061}" presName="hierRoot3" presStyleCnt="0"/>
      <dgm:spPr/>
    </dgm:pt>
    <dgm:pt modelId="{3C2BF2CC-C7BD-442F-A997-ED48889903D5}" type="pres">
      <dgm:prSet presAssocID="{763C650E-7CE2-4C36-A287-3BBD85A9E061}" presName="composite3" presStyleCnt="0"/>
      <dgm:spPr/>
    </dgm:pt>
    <dgm:pt modelId="{11414E3A-DDDA-443D-B081-F856B2E08E82}" type="pres">
      <dgm:prSet presAssocID="{763C650E-7CE2-4C36-A287-3BBD85A9E061}" presName="background3" presStyleLbl="node3" presStyleIdx="5" presStyleCnt="7"/>
      <dgm:spPr/>
    </dgm:pt>
    <dgm:pt modelId="{93ACD4C3-05A6-49D5-B28E-E4D626D15709}" type="pres">
      <dgm:prSet presAssocID="{763C650E-7CE2-4C36-A287-3BBD85A9E061}" presName="text3" presStyleLbl="fgAcc3" presStyleIdx="5" presStyleCnt="7" custLinFactY="-20960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7AD0FCB-C1A0-4078-B713-C6548F2F9844}" type="pres">
      <dgm:prSet presAssocID="{763C650E-7CE2-4C36-A287-3BBD85A9E061}" presName="hierChild4" presStyleCnt="0"/>
      <dgm:spPr/>
    </dgm:pt>
    <dgm:pt modelId="{C2140977-7FAA-49D7-A7E7-22C1917310B7}" type="pres">
      <dgm:prSet presAssocID="{4769A488-4A92-4E18-BB41-D8BA05F39681}" presName="Name23" presStyleLbl="parChTrans1D4" presStyleIdx="13" presStyleCnt="18"/>
      <dgm:spPr/>
      <dgm:t>
        <a:bodyPr/>
        <a:lstStyle/>
        <a:p>
          <a:endParaRPr lang="en-US"/>
        </a:p>
      </dgm:t>
    </dgm:pt>
    <dgm:pt modelId="{9E5F5D6D-C071-4D2C-903A-D9182D2EA7F5}" type="pres">
      <dgm:prSet presAssocID="{AC02C0AF-A321-4DE3-A82B-D4DD53F6D663}" presName="hierRoot4" presStyleCnt="0"/>
      <dgm:spPr/>
    </dgm:pt>
    <dgm:pt modelId="{0326A201-0DF7-4EF5-8E0F-A198BD237C44}" type="pres">
      <dgm:prSet presAssocID="{AC02C0AF-A321-4DE3-A82B-D4DD53F6D663}" presName="composite4" presStyleCnt="0"/>
      <dgm:spPr/>
    </dgm:pt>
    <dgm:pt modelId="{7CEC7D77-77E1-4D4B-A2EB-98F385FAFE82}" type="pres">
      <dgm:prSet presAssocID="{AC02C0AF-A321-4DE3-A82B-D4DD53F6D663}" presName="background4" presStyleLbl="node4" presStyleIdx="13" presStyleCnt="18"/>
      <dgm:spPr/>
    </dgm:pt>
    <dgm:pt modelId="{CC1B902F-208A-4DE7-B0F6-3F6ABE4963DF}" type="pres">
      <dgm:prSet presAssocID="{AC02C0AF-A321-4DE3-A82B-D4DD53F6D663}" presName="text4" presStyleLbl="fgAcc4" presStyleIdx="13" presStyleCnt="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2EBF89D-5F14-4834-A1C7-E2F4ABA8E917}" type="pres">
      <dgm:prSet presAssocID="{AC02C0AF-A321-4DE3-A82B-D4DD53F6D663}" presName="hierChild5" presStyleCnt="0"/>
      <dgm:spPr/>
    </dgm:pt>
    <dgm:pt modelId="{1FB02B7A-62CF-4127-A0B8-352BFE2B8EC8}" type="pres">
      <dgm:prSet presAssocID="{051E782D-9CFC-41D6-BADB-A971F882BA4E}" presName="Name23" presStyleLbl="parChTrans1D4" presStyleIdx="14" presStyleCnt="18"/>
      <dgm:spPr/>
      <dgm:t>
        <a:bodyPr/>
        <a:lstStyle/>
        <a:p>
          <a:endParaRPr lang="en-US"/>
        </a:p>
      </dgm:t>
    </dgm:pt>
    <dgm:pt modelId="{BAB3AD83-351A-49CC-8B24-9FF40D526BC7}" type="pres">
      <dgm:prSet presAssocID="{F80D405B-9069-4967-BEB1-7F631006E4A5}" presName="hierRoot4" presStyleCnt="0"/>
      <dgm:spPr/>
    </dgm:pt>
    <dgm:pt modelId="{404AD58E-B715-401D-A0ED-D610DD9BBAE6}" type="pres">
      <dgm:prSet presAssocID="{F80D405B-9069-4967-BEB1-7F631006E4A5}" presName="composite4" presStyleCnt="0"/>
      <dgm:spPr/>
    </dgm:pt>
    <dgm:pt modelId="{D0B7BD51-E6AA-49B0-A4BF-90AE2CD23A50}" type="pres">
      <dgm:prSet presAssocID="{F80D405B-9069-4967-BEB1-7F631006E4A5}" presName="background4" presStyleLbl="node4" presStyleIdx="14" presStyleCnt="18"/>
      <dgm:spPr/>
    </dgm:pt>
    <dgm:pt modelId="{6FD2A783-B630-4750-BB31-5CCAB34A00D4}" type="pres">
      <dgm:prSet presAssocID="{F80D405B-9069-4967-BEB1-7F631006E4A5}" presName="text4" presStyleLbl="fgAcc4" presStyleIdx="14" presStyleCnt="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76B513E-611E-44FE-9C1E-FF27B0B5901F}" type="pres">
      <dgm:prSet presAssocID="{F80D405B-9069-4967-BEB1-7F631006E4A5}" presName="hierChild5" presStyleCnt="0"/>
      <dgm:spPr/>
    </dgm:pt>
    <dgm:pt modelId="{C4FBA058-D6F6-4817-A606-7CF6646EF112}" type="pres">
      <dgm:prSet presAssocID="{BFB6E52E-4447-4252-99A4-81DAD81EEADF}" presName="Name23" presStyleLbl="parChTrans1D4" presStyleIdx="15" presStyleCnt="18"/>
      <dgm:spPr/>
      <dgm:t>
        <a:bodyPr/>
        <a:lstStyle/>
        <a:p>
          <a:endParaRPr lang="en-US"/>
        </a:p>
      </dgm:t>
    </dgm:pt>
    <dgm:pt modelId="{FD15932B-75E6-4299-8A91-7C8126234B8C}" type="pres">
      <dgm:prSet presAssocID="{1ED3827F-5EE1-4369-8E02-22E05047E4F4}" presName="hierRoot4" presStyleCnt="0"/>
      <dgm:spPr/>
    </dgm:pt>
    <dgm:pt modelId="{89B809D4-66A5-4D34-9A8C-06A5F6E2B66D}" type="pres">
      <dgm:prSet presAssocID="{1ED3827F-5EE1-4369-8E02-22E05047E4F4}" presName="composite4" presStyleCnt="0"/>
      <dgm:spPr/>
    </dgm:pt>
    <dgm:pt modelId="{6E676E8C-7157-4395-9752-9F9FBFFFFE6D}" type="pres">
      <dgm:prSet presAssocID="{1ED3827F-5EE1-4369-8E02-22E05047E4F4}" presName="background4" presStyleLbl="node4" presStyleIdx="15" presStyleCnt="18"/>
      <dgm:spPr/>
    </dgm:pt>
    <dgm:pt modelId="{B18E8E7C-B8B6-43B7-A652-8D0D6B9B9F1B}" type="pres">
      <dgm:prSet presAssocID="{1ED3827F-5EE1-4369-8E02-22E05047E4F4}" presName="text4" presStyleLbl="fgAcc4" presStyleIdx="15" presStyleCnt="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751B957-30A8-409B-A66F-521D6871A26F}" type="pres">
      <dgm:prSet presAssocID="{1ED3827F-5EE1-4369-8E02-22E05047E4F4}" presName="hierChild5" presStyleCnt="0"/>
      <dgm:spPr/>
    </dgm:pt>
    <dgm:pt modelId="{81A32398-D3A7-46F5-BB6C-E3B4A000BCA9}" type="pres">
      <dgm:prSet presAssocID="{10BEAF04-313E-49FD-B317-48AF205AD2BE}" presName="Name23" presStyleLbl="parChTrans1D4" presStyleIdx="16" presStyleCnt="18"/>
      <dgm:spPr/>
      <dgm:t>
        <a:bodyPr/>
        <a:lstStyle/>
        <a:p>
          <a:endParaRPr lang="en-US"/>
        </a:p>
      </dgm:t>
    </dgm:pt>
    <dgm:pt modelId="{79216AEF-186B-46CE-85F1-26974E8D1119}" type="pres">
      <dgm:prSet presAssocID="{0913CD61-9519-4563-8181-D119CF3A81D8}" presName="hierRoot4" presStyleCnt="0"/>
      <dgm:spPr/>
    </dgm:pt>
    <dgm:pt modelId="{88FEA71E-9531-4D75-A221-047A08189528}" type="pres">
      <dgm:prSet presAssocID="{0913CD61-9519-4563-8181-D119CF3A81D8}" presName="composite4" presStyleCnt="0"/>
      <dgm:spPr/>
    </dgm:pt>
    <dgm:pt modelId="{1AD683D4-7420-4B57-9CB0-8A546F0D8AF3}" type="pres">
      <dgm:prSet presAssocID="{0913CD61-9519-4563-8181-D119CF3A81D8}" presName="background4" presStyleLbl="node4" presStyleIdx="16" presStyleCnt="18"/>
      <dgm:spPr/>
    </dgm:pt>
    <dgm:pt modelId="{353CA791-36DA-420C-AEBB-85C01DC2DDBE}" type="pres">
      <dgm:prSet presAssocID="{0913CD61-9519-4563-8181-D119CF3A81D8}" presName="text4" presStyleLbl="fgAcc4" presStyleIdx="16" presStyleCnt="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5CC9297-1232-4D22-862D-C7D6D66BE977}" type="pres">
      <dgm:prSet presAssocID="{0913CD61-9519-4563-8181-D119CF3A81D8}" presName="hierChild5" presStyleCnt="0"/>
      <dgm:spPr/>
    </dgm:pt>
    <dgm:pt modelId="{6E50CAF9-8D29-4CE5-A40E-E7970D5C4B97}" type="pres">
      <dgm:prSet presAssocID="{3EF1A792-3D0E-4D5D-A4FA-B77123D385BA}" presName="Name23" presStyleLbl="parChTrans1D4" presStyleIdx="17" presStyleCnt="18"/>
      <dgm:spPr/>
      <dgm:t>
        <a:bodyPr/>
        <a:lstStyle/>
        <a:p>
          <a:endParaRPr lang="en-US"/>
        </a:p>
      </dgm:t>
    </dgm:pt>
    <dgm:pt modelId="{29ED7236-24CF-47B0-948E-68C9C99AB0AD}" type="pres">
      <dgm:prSet presAssocID="{7F9D025A-80F6-4E02-911D-FDAE672BCADF}" presName="hierRoot4" presStyleCnt="0"/>
      <dgm:spPr/>
    </dgm:pt>
    <dgm:pt modelId="{28EC814D-9B05-4F34-9416-564904CC3D4C}" type="pres">
      <dgm:prSet presAssocID="{7F9D025A-80F6-4E02-911D-FDAE672BCADF}" presName="composite4" presStyleCnt="0"/>
      <dgm:spPr/>
    </dgm:pt>
    <dgm:pt modelId="{8D1A8AD9-6C32-40C8-959D-3BC0CE6F5BEF}" type="pres">
      <dgm:prSet presAssocID="{7F9D025A-80F6-4E02-911D-FDAE672BCADF}" presName="background4" presStyleLbl="node4" presStyleIdx="17" presStyleCnt="18"/>
      <dgm:spPr/>
    </dgm:pt>
    <dgm:pt modelId="{A71D1D02-AD0D-43B5-AFA1-C9558F143AAB}" type="pres">
      <dgm:prSet presAssocID="{7F9D025A-80F6-4E02-911D-FDAE672BCADF}" presName="text4" presStyleLbl="fgAcc4" presStyleIdx="17" presStyleCnt="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CD8147-CF1E-4E4F-B838-AAAE886153C8}" type="pres">
      <dgm:prSet presAssocID="{7F9D025A-80F6-4E02-911D-FDAE672BCADF}" presName="hierChild5" presStyleCnt="0"/>
      <dgm:spPr/>
    </dgm:pt>
    <dgm:pt modelId="{0C2F15D1-42E2-43A5-B2E1-2C9336B3B09A}" type="pres">
      <dgm:prSet presAssocID="{C200E763-135A-4818-BC27-A39B14EF25F9}" presName="Name17" presStyleLbl="parChTrans1D3" presStyleIdx="6" presStyleCnt="7"/>
      <dgm:spPr/>
      <dgm:t>
        <a:bodyPr/>
        <a:lstStyle/>
        <a:p>
          <a:endParaRPr lang="en-US"/>
        </a:p>
      </dgm:t>
    </dgm:pt>
    <dgm:pt modelId="{38850860-3870-481D-BB97-3FE41467D574}" type="pres">
      <dgm:prSet presAssocID="{4BB0F89C-F981-4FBD-8EE6-F06205611003}" presName="hierRoot3" presStyleCnt="0"/>
      <dgm:spPr/>
    </dgm:pt>
    <dgm:pt modelId="{AD8D2891-5DDB-41CB-957B-C1561E549A30}" type="pres">
      <dgm:prSet presAssocID="{4BB0F89C-F981-4FBD-8EE6-F06205611003}" presName="composite3" presStyleCnt="0"/>
      <dgm:spPr/>
    </dgm:pt>
    <dgm:pt modelId="{DE5B0591-E926-4CCC-BB4D-A9993C14F9C5}" type="pres">
      <dgm:prSet presAssocID="{4BB0F89C-F981-4FBD-8EE6-F06205611003}" presName="background3" presStyleLbl="node3" presStyleIdx="6" presStyleCnt="7"/>
      <dgm:spPr/>
    </dgm:pt>
    <dgm:pt modelId="{6C7CC9FD-0999-4B27-A1F8-E8787CE055C6}" type="pres">
      <dgm:prSet presAssocID="{4BB0F89C-F981-4FBD-8EE6-F06205611003}" presName="text3" presStyleLbl="fgAcc3" presStyleIdx="6" presStyleCnt="7" custLinFactY="-20960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44B73A3-DC93-4D48-92E7-8018AD1B37F8}" type="pres">
      <dgm:prSet presAssocID="{4BB0F89C-F981-4FBD-8EE6-F06205611003}" presName="hierChild4" presStyleCnt="0"/>
      <dgm:spPr/>
    </dgm:pt>
  </dgm:ptLst>
  <dgm:cxnLst>
    <dgm:cxn modelId="{7C2DA168-B51E-48BA-8A95-E4094DC2F3EA}" srcId="{AC02C0AF-A321-4DE3-A82B-D4DD53F6D663}" destId="{F80D405B-9069-4967-BEB1-7F631006E4A5}" srcOrd="0" destOrd="0" parTransId="{051E782D-9CFC-41D6-BADB-A971F882BA4E}" sibTransId="{A768F336-0D54-4639-87B6-4F64BCE7DE47}"/>
    <dgm:cxn modelId="{5097FC6F-86BD-4186-A0EB-4544A7AD6129}" type="presOf" srcId="{150C7EC4-912C-4728-8437-91FE7AB58DC3}" destId="{FD2C450C-F57E-4A8A-8AE7-66C95BF75DEE}" srcOrd="0" destOrd="0" presId="urn:microsoft.com/office/officeart/2005/8/layout/hierarchy1"/>
    <dgm:cxn modelId="{ED7F75B2-BAD6-49C3-BBE6-6660CE368627}" srcId="{DC8CE468-4032-45C8-AE7B-3F4692B0D1E4}" destId="{34FC5258-2EA3-4E42-A32C-28C99FDA7259}" srcOrd="0" destOrd="0" parTransId="{6346FCF2-B2BD-4CB3-9C09-036A7DDEE615}" sibTransId="{FC1A76C5-4ADA-462D-A8EA-5CF53EC33AD0}"/>
    <dgm:cxn modelId="{CACEFD8A-6328-43DE-99E2-DC5752466546}" type="presOf" srcId="{763C650E-7CE2-4C36-A287-3BBD85A9E061}" destId="{93ACD4C3-05A6-49D5-B28E-E4D626D15709}" srcOrd="0" destOrd="0" presId="urn:microsoft.com/office/officeart/2005/8/layout/hierarchy1"/>
    <dgm:cxn modelId="{02A659E8-D762-4FCE-A343-598844DBFAA5}" srcId="{DC8CE468-4032-45C8-AE7B-3F4692B0D1E4}" destId="{46BABF71-5CA9-4045-9E2F-27BEF6CC1B97}" srcOrd="2" destOrd="0" parTransId="{DDB928D6-2FDE-464A-84CB-185913681210}" sibTransId="{0AE7A606-54EE-4988-968F-46E25725ED21}"/>
    <dgm:cxn modelId="{FFA93101-2ED0-47E4-A681-A98683677D0A}" type="presOf" srcId="{BFB6E52E-4447-4252-99A4-81DAD81EEADF}" destId="{C4FBA058-D6F6-4817-A606-7CF6646EF112}" srcOrd="0" destOrd="0" presId="urn:microsoft.com/office/officeart/2005/8/layout/hierarchy1"/>
    <dgm:cxn modelId="{C24BEA63-B2FB-42D1-A1A0-8EB52702F80A}" type="presOf" srcId="{80821062-A8A9-43D4-A75A-DB292E06234D}" destId="{E5FF1826-7834-4489-981F-3DEA4CBBFD02}" srcOrd="0" destOrd="0" presId="urn:microsoft.com/office/officeart/2005/8/layout/hierarchy1"/>
    <dgm:cxn modelId="{2A72F1B4-11F7-4625-B967-D4C04179BB62}" type="presOf" srcId="{C161D269-4B2A-4D5B-BB01-04729F722D53}" destId="{689177C1-B8C7-4E27-BA8A-C902D04E706D}" srcOrd="0" destOrd="0" presId="urn:microsoft.com/office/officeart/2005/8/layout/hierarchy1"/>
    <dgm:cxn modelId="{C75AFA98-4A8C-4840-AC22-23ED98C0011A}" type="presOf" srcId="{AF0AE873-B534-41D3-935C-98110BC0EE19}" destId="{B591768C-C836-4FDF-B58E-08C8684FAF41}" srcOrd="0" destOrd="0" presId="urn:microsoft.com/office/officeart/2005/8/layout/hierarchy1"/>
    <dgm:cxn modelId="{1D0E3FF9-02E9-4EAB-95D4-28C03AC2DC39}" srcId="{763C650E-7CE2-4C36-A287-3BBD85A9E061}" destId="{0913CD61-9519-4563-8181-D119CF3A81D8}" srcOrd="1" destOrd="0" parTransId="{10BEAF04-313E-49FD-B317-48AF205AD2BE}" sibTransId="{2D7504E3-3F16-4DD5-B3D2-1F9D8B334E70}"/>
    <dgm:cxn modelId="{0E5B789B-1E82-46D0-A954-E12031BE68B7}" type="presOf" srcId="{1ED3827F-5EE1-4369-8E02-22E05047E4F4}" destId="{B18E8E7C-B8B6-43B7-A652-8D0D6B9B9F1B}" srcOrd="0" destOrd="0" presId="urn:microsoft.com/office/officeart/2005/8/layout/hierarchy1"/>
    <dgm:cxn modelId="{5F143F4A-B875-4B8F-A187-317B277BED96}" type="presOf" srcId="{F77AFAFC-7C63-4399-A847-8DF93E02236F}" destId="{56DFC81A-8A02-465B-B1AF-C5212D539A83}" srcOrd="0" destOrd="0" presId="urn:microsoft.com/office/officeart/2005/8/layout/hierarchy1"/>
    <dgm:cxn modelId="{78EB8367-782E-491D-81AD-DFA431436A53}" type="presOf" srcId="{59E5FCD1-6D00-45BB-A26A-B801B0DA130B}" destId="{1D33C060-FDF6-40F3-9699-A3189F59D4D6}" srcOrd="0" destOrd="0" presId="urn:microsoft.com/office/officeart/2005/8/layout/hierarchy1"/>
    <dgm:cxn modelId="{C9F38A17-B2D2-4391-AB67-94212A1B29F7}" type="presOf" srcId="{DAABF04A-718A-49D2-AF7C-B077219E632C}" destId="{725A7920-3060-470E-969E-DFB36A2D9985}" srcOrd="0" destOrd="0" presId="urn:microsoft.com/office/officeart/2005/8/layout/hierarchy1"/>
    <dgm:cxn modelId="{6EDC5B91-96CB-4058-9448-702F59819DEB}" type="presOf" srcId="{3280D184-3DF7-4C5D-A6B9-B2CD8249A53F}" destId="{04DFC094-177C-4292-95DE-1D151E6C2AAE}" srcOrd="0" destOrd="0" presId="urn:microsoft.com/office/officeart/2005/8/layout/hierarchy1"/>
    <dgm:cxn modelId="{86443DB9-4691-4651-B161-6EB1A18E5FD3}" type="presOf" srcId="{B3AFF196-A8D3-4513-A3D4-607D169AD4E4}" destId="{975B303C-6C99-4741-8C23-4B31B2741C9E}" srcOrd="0" destOrd="0" presId="urn:microsoft.com/office/officeart/2005/8/layout/hierarchy1"/>
    <dgm:cxn modelId="{A337E56F-E306-440A-B40B-59C9353ABF9E}" srcId="{C3E7404C-AC0A-4799-BF19-6EF9735F8A34}" destId="{F662FC84-086E-4B51-8961-DD84411AA22D}" srcOrd="1" destOrd="0" parTransId="{CD2375FF-416D-48B8-B95B-5337AF341723}" sibTransId="{65580FA3-FF3D-4E6B-91D5-38974E760495}"/>
    <dgm:cxn modelId="{5D5B77C6-24C7-4557-AF02-444EEF13AFCB}" type="presOf" srcId="{4BB0F89C-F981-4FBD-8EE6-F06205611003}" destId="{6C7CC9FD-0999-4B27-A1F8-E8787CE055C6}" srcOrd="0" destOrd="0" presId="urn:microsoft.com/office/officeart/2005/8/layout/hierarchy1"/>
    <dgm:cxn modelId="{C261E908-F8A2-4A4E-9AA1-D4D286E42E41}" type="presOf" srcId="{29DFA6BE-7F03-4D0D-9424-F5C802CB4A85}" destId="{76D80004-8544-4838-A6DE-F1D96CD97D09}" srcOrd="0" destOrd="0" presId="urn:microsoft.com/office/officeart/2005/8/layout/hierarchy1"/>
    <dgm:cxn modelId="{9D89F86B-79CA-4847-8296-0627CAE86B06}" type="presOf" srcId="{46BABF71-5CA9-4045-9E2F-27BEF6CC1B97}" destId="{568F40BE-7868-4D38-99B3-552AE878E220}" srcOrd="0" destOrd="0" presId="urn:microsoft.com/office/officeart/2005/8/layout/hierarchy1"/>
    <dgm:cxn modelId="{C1988DDE-D73F-4990-80D0-795ABBF98D3D}" type="presOf" srcId="{AC02C0AF-A321-4DE3-A82B-D4DD53F6D663}" destId="{CC1B902F-208A-4DE7-B0F6-3F6ABE4963DF}" srcOrd="0" destOrd="0" presId="urn:microsoft.com/office/officeart/2005/8/layout/hierarchy1"/>
    <dgm:cxn modelId="{47FE2ED8-050A-4F14-8364-1AA531F3DB50}" srcId="{29DFA6BE-7F03-4D0D-9424-F5C802CB4A85}" destId="{6DBF0FD0-66F1-4F78-8B56-5EEABE1EF62F}" srcOrd="0" destOrd="0" parTransId="{57374998-D507-4AA6-B814-7F058BD5D8A0}" sibTransId="{FC8F5045-51BC-469A-9F87-6B06623D4B88}"/>
    <dgm:cxn modelId="{C09AF7C4-7B77-4D04-B683-833E0FFCAA06}" type="presOf" srcId="{41F21CB3-DF0F-4413-8AA9-293F179FE546}" destId="{88A040F6-BD0B-4644-B5E6-74B4D65F7666}" srcOrd="0" destOrd="0" presId="urn:microsoft.com/office/officeart/2005/8/layout/hierarchy1"/>
    <dgm:cxn modelId="{29E3E146-B28F-41FF-B9CD-329C6E4466F2}" srcId="{F77AFAFC-7C63-4399-A847-8DF93E02236F}" destId="{DAABF04A-718A-49D2-AF7C-B077219E632C}" srcOrd="0" destOrd="0" parTransId="{0BB43B35-4AB3-4D98-B5ED-26DDE75D3B8F}" sibTransId="{461F0EDD-FCBE-442E-90A3-28448660D0D5}"/>
    <dgm:cxn modelId="{89EC6E37-D4B1-4E4D-B7D6-F192AEC60985}" srcId="{763C650E-7CE2-4C36-A287-3BBD85A9E061}" destId="{AC02C0AF-A321-4DE3-A82B-D4DD53F6D663}" srcOrd="0" destOrd="0" parTransId="{4769A488-4A92-4E18-BB41-D8BA05F39681}" sibTransId="{B74B80F0-83C7-473B-A73F-81DE0CC3B93C}"/>
    <dgm:cxn modelId="{9677C493-F470-4699-88CF-47E9EC304B7F}" type="presOf" srcId="{CD2375FF-416D-48B8-B95B-5337AF341723}" destId="{90E172F3-6789-4F25-B2DB-E46036F74788}" srcOrd="0" destOrd="0" presId="urn:microsoft.com/office/officeart/2005/8/layout/hierarchy1"/>
    <dgm:cxn modelId="{66301D78-7B32-477C-91D2-24801FF20706}" srcId="{F420F745-DD41-49DA-A82F-78FA0DAB7135}" destId="{778A7A39-750A-4EEE-877A-06F8D981D8D3}" srcOrd="0" destOrd="0" parTransId="{59E5FCD1-6D00-45BB-A26A-B801B0DA130B}" sibTransId="{4BD0976A-BA19-4996-8919-A36D6FC7AB6F}"/>
    <dgm:cxn modelId="{E96CBEFF-93DD-4528-BBEA-E6420891CDFD}" type="presOf" srcId="{115D376D-7DA9-48A6-87BF-077135376469}" destId="{666A3387-D42C-4F80-BAE0-F8A64B00F1A1}" srcOrd="0" destOrd="0" presId="urn:microsoft.com/office/officeart/2005/8/layout/hierarchy1"/>
    <dgm:cxn modelId="{413FD221-397E-4899-8021-A50EA4A61892}" srcId="{C4BD69DF-02ED-41D1-B93D-4EE441C82AF1}" destId="{C3E7404C-AC0A-4799-BF19-6EF9735F8A34}" srcOrd="0" destOrd="0" parTransId="{1421B4D0-E0BC-4A37-936F-DCCD3A228E72}" sibTransId="{BA02FA57-656B-4A6A-B523-A7B48278F08A}"/>
    <dgm:cxn modelId="{AA8DE3F7-B1A9-4254-B512-F32B9C21C030}" type="presOf" srcId="{8100411F-9073-49B4-A0A9-27D6C7738AB3}" destId="{28DA04F8-21F9-4E4A-AAB1-721BD4790F8F}" srcOrd="0" destOrd="0" presId="urn:microsoft.com/office/officeart/2005/8/layout/hierarchy1"/>
    <dgm:cxn modelId="{FD96AAA9-EAE1-433E-AED7-E71E4C727096}" type="presOf" srcId="{960B0F62-B3DE-4718-84BC-5A5E5D3457A9}" destId="{315BBB0F-216D-4030-981E-EE1EC8283A63}" srcOrd="0" destOrd="0" presId="urn:microsoft.com/office/officeart/2005/8/layout/hierarchy1"/>
    <dgm:cxn modelId="{C2A42765-3DE3-46F8-B3FE-C449D0FBCE19}" srcId="{C3E7404C-AC0A-4799-BF19-6EF9735F8A34}" destId="{EA742987-52DB-4F9A-851E-17E4B3C494A7}" srcOrd="2" destOrd="0" parTransId="{48A4A1D7-EE5D-48DE-B2AF-DA3D23041BCC}" sibTransId="{D907A8F2-9F8E-475F-93FC-0A3AA796A899}"/>
    <dgm:cxn modelId="{983D24BB-B72D-49FA-8858-22D4AA268876}" type="presOf" srcId="{6DBF0FD0-66F1-4F78-8B56-5EEABE1EF62F}" destId="{979E82B1-F497-417D-9862-1471A36C70F0}" srcOrd="0" destOrd="0" presId="urn:microsoft.com/office/officeart/2005/8/layout/hierarchy1"/>
    <dgm:cxn modelId="{51D154B4-7760-459F-AB20-446EF799B055}" srcId="{EF8BCE0E-785B-4C7E-B86C-813D273E7683}" destId="{DC8CE468-4032-45C8-AE7B-3F4692B0D1E4}" srcOrd="0" destOrd="0" parTransId="{8100411F-9073-49B4-A0A9-27D6C7738AB3}" sibTransId="{D300F432-5EE2-495A-BA89-F93B05963F42}"/>
    <dgm:cxn modelId="{E6293FF5-0A60-4BD7-A3C4-5C2C381F0C6D}" srcId="{1D4959A3-32DE-4263-ABE4-FA6AF68BDB17}" destId="{B3AFF196-A8D3-4513-A3D4-607D169AD4E4}" srcOrd="0" destOrd="0" parTransId="{960B0F62-B3DE-4718-84BC-5A5E5D3457A9}" sibTransId="{BB62651F-8668-4C67-A481-93A09BA530FE}"/>
    <dgm:cxn modelId="{D5175606-DC47-40D5-94F0-150A2F2B202C}" type="presOf" srcId="{0913CD61-9519-4563-8181-D119CF3A81D8}" destId="{353CA791-36DA-420C-AEBB-85C01DC2DDBE}" srcOrd="0" destOrd="0" presId="urn:microsoft.com/office/officeart/2005/8/layout/hierarchy1"/>
    <dgm:cxn modelId="{54C041B3-0C16-4AD1-9585-FC2F47575B05}" type="presOf" srcId="{C3E7404C-AC0A-4799-BF19-6EF9735F8A34}" destId="{C9FDA22E-A669-4A49-88D5-46C24C458A20}" srcOrd="0" destOrd="0" presId="urn:microsoft.com/office/officeart/2005/8/layout/hierarchy1"/>
    <dgm:cxn modelId="{38C0A643-7502-481B-BCE5-6A4E662A99A1}" type="presOf" srcId="{051E782D-9CFC-41D6-BADB-A971F882BA4E}" destId="{1FB02B7A-62CF-4127-A0B8-352BFE2B8EC8}" srcOrd="0" destOrd="0" presId="urn:microsoft.com/office/officeart/2005/8/layout/hierarchy1"/>
    <dgm:cxn modelId="{16D088D3-8A22-492F-95F6-113F25455B9E}" srcId="{763C650E-7CE2-4C36-A287-3BBD85A9E061}" destId="{7F9D025A-80F6-4E02-911D-FDAE672BCADF}" srcOrd="2" destOrd="0" parTransId="{3EF1A792-3D0E-4D5D-A4FA-B77123D385BA}" sibTransId="{859E1F41-D1CD-4E1F-BB01-A6EF0479964E}"/>
    <dgm:cxn modelId="{F03AAB66-4D79-4F10-8DFE-2348F1FD28CF}" srcId="{F662FC84-086E-4B51-8961-DD84411AA22D}" destId="{8A410DD2-B30E-4C68-89B8-570F50D17048}" srcOrd="2" destOrd="0" parTransId="{0189DE6D-2F77-49B5-A29F-33FE6C8E450D}" sibTransId="{4308A590-45BE-4320-BAA4-A725B995E9F4}"/>
    <dgm:cxn modelId="{8B622530-2A78-4BDA-83AB-F3084200976B}" type="presOf" srcId="{0BB43B35-4AB3-4D98-B5ED-26DDE75D3B8F}" destId="{8BABE317-424D-44EF-BACB-2AB0E7CBFF17}" srcOrd="0" destOrd="0" presId="urn:microsoft.com/office/officeart/2005/8/layout/hierarchy1"/>
    <dgm:cxn modelId="{03794E49-03C4-4DB7-AC40-CC9D7C9FA4E2}" type="presOf" srcId="{AA2CD46D-0388-43FB-994B-055FA91DE228}" destId="{B61B222C-E1E3-4CB7-ABDB-FAD0441F9461}" srcOrd="0" destOrd="0" presId="urn:microsoft.com/office/officeart/2005/8/layout/hierarchy1"/>
    <dgm:cxn modelId="{A60D39B1-F492-4D1A-8037-7A3330D9EDAA}" srcId="{0FDB75FC-1D67-48E8-A6EB-D9EC8CB48471}" destId="{9CB6C338-9D16-4055-85CF-1CA26370759E}" srcOrd="1" destOrd="0" parTransId="{AECE4DD5-11B5-4120-877A-9E9832D07A39}" sibTransId="{AE4C0923-69A6-4B13-8C5E-F987368BAC2D}"/>
    <dgm:cxn modelId="{DA6866A5-4CAD-4EE6-A1A9-AB758F4CC8FF}" type="presOf" srcId="{EA742987-52DB-4F9A-851E-17E4B3C494A7}" destId="{4DCAFDCC-00DB-4F85-8F07-4E332E2472C8}" srcOrd="0" destOrd="0" presId="urn:microsoft.com/office/officeart/2005/8/layout/hierarchy1"/>
    <dgm:cxn modelId="{156B7AB4-8E80-441C-829A-356F111B31E3}" type="presOf" srcId="{F662FC84-086E-4B51-8961-DD84411AA22D}" destId="{2D3BE065-C8DD-4423-AD42-FA15BEDDCEB8}" srcOrd="0" destOrd="0" presId="urn:microsoft.com/office/officeart/2005/8/layout/hierarchy1"/>
    <dgm:cxn modelId="{B9F1C0FB-5B76-4F32-BB1E-7C0C04A9A52F}" type="presOf" srcId="{3EF1A792-3D0E-4D5D-A4FA-B77123D385BA}" destId="{6E50CAF9-8D29-4CE5-A40E-E7970D5C4B97}" srcOrd="0" destOrd="0" presId="urn:microsoft.com/office/officeart/2005/8/layout/hierarchy1"/>
    <dgm:cxn modelId="{7083FF12-2A23-4241-BCA0-DA10EB16EA95}" srcId="{DC8CE468-4032-45C8-AE7B-3F4692B0D1E4}" destId="{AA2CD46D-0388-43FB-994B-055FA91DE228}" srcOrd="1" destOrd="0" parTransId="{5FC89B74-1410-4D62-A795-1B0848E555CB}" sibTransId="{95CA8AAA-F66F-4D37-9206-D21F157C97B1}"/>
    <dgm:cxn modelId="{43A1E0D5-A510-4C3B-9DD7-CD34B8835737}" type="presOf" srcId="{F80D405B-9069-4967-BEB1-7F631006E4A5}" destId="{6FD2A783-B630-4750-BB31-5CCAB34A00D4}" srcOrd="0" destOrd="0" presId="urn:microsoft.com/office/officeart/2005/8/layout/hierarchy1"/>
    <dgm:cxn modelId="{DB48CF88-8AD8-4F52-B095-C724868ADFA2}" srcId="{EA742987-52DB-4F9A-851E-17E4B3C494A7}" destId="{4BB0F89C-F981-4FBD-8EE6-F06205611003}" srcOrd="1" destOrd="0" parTransId="{C200E763-135A-4818-BC27-A39B14EF25F9}" sibTransId="{CD8682F0-D11F-4384-BD18-90B90DE1F5DB}"/>
    <dgm:cxn modelId="{A7CE4950-6A8E-4CDB-9748-C794EF4A71CD}" type="presOf" srcId="{8A410DD2-B30E-4C68-89B8-570F50D17048}" destId="{2CAA9A8B-ECEB-4E7A-8A72-C0DFD4D4E59A}" srcOrd="0" destOrd="0" presId="urn:microsoft.com/office/officeart/2005/8/layout/hierarchy1"/>
    <dgm:cxn modelId="{922AABB9-C30F-47A1-8074-D127EC617628}" type="presOf" srcId="{48A4A1D7-EE5D-48DE-B2AF-DA3D23041BCC}" destId="{39E4AE21-DBA0-4A04-969F-A422BB44DF43}" srcOrd="0" destOrd="0" presId="urn:microsoft.com/office/officeart/2005/8/layout/hierarchy1"/>
    <dgm:cxn modelId="{40C6D7B7-2402-4C28-B909-E70B68BADDE9}" type="presOf" srcId="{57374998-D507-4AA6-B814-7F058BD5D8A0}" destId="{315DC7FF-F801-44DD-8A41-3D8451190CA9}" srcOrd="0" destOrd="0" presId="urn:microsoft.com/office/officeart/2005/8/layout/hierarchy1"/>
    <dgm:cxn modelId="{45B5C10C-12B9-4D77-B50E-6DA4A3134D0D}" srcId="{C3E7404C-AC0A-4799-BF19-6EF9735F8A34}" destId="{EF8BCE0E-785B-4C7E-B86C-813D273E7683}" srcOrd="0" destOrd="0" parTransId="{4117B199-9A0D-4FE3-8B61-D5ED58059CA2}" sibTransId="{968B9780-2871-49A4-A636-BE24EDD7F79F}"/>
    <dgm:cxn modelId="{057663D0-113C-4073-98BF-F7C34F86272E}" srcId="{34FC5258-2EA3-4E42-A32C-28C99FDA7259}" destId="{1D4959A3-32DE-4263-ABE4-FA6AF68BDB17}" srcOrd="0" destOrd="0" parTransId="{35EC77D3-7B80-47D0-8645-9459FE4A2F3E}" sibTransId="{08E2C464-E358-4D1E-8A07-AD9EF72567D9}"/>
    <dgm:cxn modelId="{764E739D-6C58-439F-BDAC-5CE301FC25E9}" type="presOf" srcId="{6346FCF2-B2BD-4CB3-9C09-036A7DDEE615}" destId="{3B0CB267-B7FC-428F-92B9-56D0F2F21D1A}" srcOrd="0" destOrd="0" presId="urn:microsoft.com/office/officeart/2005/8/layout/hierarchy1"/>
    <dgm:cxn modelId="{42A4109B-6B67-40F3-8A77-5057D4672533}" srcId="{34FC5258-2EA3-4E42-A32C-28C99FDA7259}" destId="{F77AFAFC-7C63-4399-A847-8DF93E02236F}" srcOrd="1" destOrd="0" parTransId="{C161D269-4B2A-4D5B-BB01-04729F722D53}" sibTransId="{4392402A-7977-4ECB-B30B-B24DC2FE2ECD}"/>
    <dgm:cxn modelId="{E1FFE9BB-53C6-4BDB-AFC9-E711D8946E81}" type="presOf" srcId="{1D4959A3-32DE-4263-ABE4-FA6AF68BDB17}" destId="{7B6FC04C-9681-48FE-B230-F8D5A330DE8F}" srcOrd="0" destOrd="0" presId="urn:microsoft.com/office/officeart/2005/8/layout/hierarchy1"/>
    <dgm:cxn modelId="{9B0E0BFB-89EB-49D4-9283-050A46AA81EF}" srcId="{F80D405B-9069-4967-BEB1-7F631006E4A5}" destId="{1ED3827F-5EE1-4369-8E02-22E05047E4F4}" srcOrd="0" destOrd="0" parTransId="{BFB6E52E-4447-4252-99A4-81DAD81EEADF}" sibTransId="{27965B1F-4A16-423C-9E47-AFC14AEF6BE3}"/>
    <dgm:cxn modelId="{0B06C44E-480B-408C-8529-9E6A7E382F04}" type="presOf" srcId="{4769A488-4A92-4E18-BB41-D8BA05F39681}" destId="{C2140977-7FAA-49D7-A7E7-22C1917310B7}" srcOrd="0" destOrd="0" presId="urn:microsoft.com/office/officeart/2005/8/layout/hierarchy1"/>
    <dgm:cxn modelId="{998BFF92-DC1F-42C4-8927-C02292C11079}" type="presOf" srcId="{DDB928D6-2FDE-464A-84CB-185913681210}" destId="{4CA0EF51-83EF-43B6-9351-81033998D2C3}" srcOrd="0" destOrd="0" presId="urn:microsoft.com/office/officeart/2005/8/layout/hierarchy1"/>
    <dgm:cxn modelId="{58B0A8B8-F7EC-4F20-94C7-B02A0FD24E8E}" type="presOf" srcId="{4117B199-9A0D-4FE3-8B61-D5ED58059CA2}" destId="{0B8722D9-C188-46A5-9F19-F637F94105E7}" srcOrd="0" destOrd="0" presId="urn:microsoft.com/office/officeart/2005/8/layout/hierarchy1"/>
    <dgm:cxn modelId="{6C57E838-417C-402D-ADB8-664DF2D72336}" srcId="{F662FC84-086E-4B51-8961-DD84411AA22D}" destId="{0FDB75FC-1D67-48E8-A6EB-D9EC8CB48471}" srcOrd="0" destOrd="0" parTransId="{150C7EC4-912C-4728-8437-91FE7AB58DC3}" sibTransId="{7C3B7B7D-2C5E-4756-931D-35E92C344B0C}"/>
    <dgm:cxn modelId="{30735BD6-52D2-4749-9DB7-D0E3D6E373EB}" type="presOf" srcId="{B3C5B647-8F91-4717-B94A-54ADAE41361F}" destId="{A43094B9-B2B2-4DAD-83A3-BA3E8CA26AD8}" srcOrd="0" destOrd="0" presId="urn:microsoft.com/office/officeart/2005/8/layout/hierarchy1"/>
    <dgm:cxn modelId="{943E7983-102A-4350-BCA3-13395544B61A}" type="presOf" srcId="{F420F745-DD41-49DA-A82F-78FA0DAB7135}" destId="{2BF1DC9D-2721-428F-9CD4-C9457C045D37}" srcOrd="0" destOrd="0" presId="urn:microsoft.com/office/officeart/2005/8/layout/hierarchy1"/>
    <dgm:cxn modelId="{5A012FB3-37E8-4BEA-B14E-CF9AC688A933}" srcId="{F662FC84-086E-4B51-8961-DD84411AA22D}" destId="{AF0AE873-B534-41D3-935C-98110BC0EE19}" srcOrd="3" destOrd="0" parTransId="{401B4135-8AA1-419A-9FD8-AADD4DC159A4}" sibTransId="{4EF661D6-82DC-4AA9-8AFE-BE369B5589B2}"/>
    <dgm:cxn modelId="{D25F600E-9E44-4A63-A4B6-037EA53A7ACC}" type="presOf" srcId="{401B4135-8AA1-419A-9FD8-AADD4DC159A4}" destId="{122B89C7-4AB4-44A8-87C0-45875420D83E}" srcOrd="0" destOrd="0" presId="urn:microsoft.com/office/officeart/2005/8/layout/hierarchy1"/>
    <dgm:cxn modelId="{57AD7290-1D39-4D39-B0AB-11455D3D0687}" type="presOf" srcId="{34FC5258-2EA3-4E42-A32C-28C99FDA7259}" destId="{CAD6F756-ED61-4C97-A0C9-595243D9C18E}" srcOrd="0" destOrd="0" presId="urn:microsoft.com/office/officeart/2005/8/layout/hierarchy1"/>
    <dgm:cxn modelId="{59A2427F-6B3F-4E7C-8D5C-EF2230BB88D9}" srcId="{778A7A39-750A-4EEE-877A-06F8D981D8D3}" destId="{41F21CB3-DF0F-4413-8AA9-293F179FE546}" srcOrd="0" destOrd="0" parTransId="{80821062-A8A9-43D4-A75A-DB292E06234D}" sibTransId="{B2E09FEF-3549-46BD-8BF5-7F0ECBF2754D}"/>
    <dgm:cxn modelId="{6106A396-8731-40C1-A995-8E4C9309CAED}" type="presOf" srcId="{10BEAF04-313E-49FD-B317-48AF205AD2BE}" destId="{81A32398-D3A7-46F5-BB6C-E3B4A000BCA9}" srcOrd="0" destOrd="0" presId="urn:microsoft.com/office/officeart/2005/8/layout/hierarchy1"/>
    <dgm:cxn modelId="{6EAE2D28-4A3B-4C3C-906B-F981E14A2EEC}" srcId="{EA742987-52DB-4F9A-851E-17E4B3C494A7}" destId="{763C650E-7CE2-4C36-A287-3BBD85A9E061}" srcOrd="0" destOrd="0" parTransId="{115D376D-7DA9-48A6-87BF-077135376469}" sibTransId="{A2EF79DE-D6EA-4DCC-8E1B-0C0CDA450F52}"/>
    <dgm:cxn modelId="{D35EBCB9-8107-4EF4-B4A5-F0B0CCB3557B}" type="presOf" srcId="{5FC89B74-1410-4D62-A795-1B0848E555CB}" destId="{60012823-AEDF-45CA-A92B-835E9A214851}" srcOrd="0" destOrd="0" presId="urn:microsoft.com/office/officeart/2005/8/layout/hierarchy1"/>
    <dgm:cxn modelId="{1F2E3137-021E-4DBD-ADAE-E7F70B28B810}" srcId="{0FDB75FC-1D67-48E8-A6EB-D9EC8CB48471}" destId="{F420F745-DD41-49DA-A82F-78FA0DAB7135}" srcOrd="0" destOrd="0" parTransId="{3280D184-3DF7-4C5D-A6B9-B2CD8249A53F}" sibTransId="{C7B05B3C-0990-4D17-8E17-67D7B92EFE15}"/>
    <dgm:cxn modelId="{E32CF3AE-2BC2-44B3-9B68-0DAF969A6741}" type="presOf" srcId="{C4BD69DF-02ED-41D1-B93D-4EE441C82AF1}" destId="{942C45E5-81A1-4364-A3BC-3C3C9CA25156}" srcOrd="0" destOrd="0" presId="urn:microsoft.com/office/officeart/2005/8/layout/hierarchy1"/>
    <dgm:cxn modelId="{3D8FF03A-20FD-4404-B595-AEA14A868CF9}" type="presOf" srcId="{0FDB75FC-1D67-48E8-A6EB-D9EC8CB48471}" destId="{8D220C46-10D7-42F3-AC50-940E7A6AC84E}" srcOrd="0" destOrd="0" presId="urn:microsoft.com/office/officeart/2005/8/layout/hierarchy1"/>
    <dgm:cxn modelId="{4D990A0B-E9F1-40AE-85F6-E5A18A7C35AA}" type="presOf" srcId="{AECE4DD5-11B5-4120-877A-9E9832D07A39}" destId="{796B9176-0FFF-4FA7-8753-D351AACFE2E8}" srcOrd="0" destOrd="0" presId="urn:microsoft.com/office/officeart/2005/8/layout/hierarchy1"/>
    <dgm:cxn modelId="{305D968D-3B46-4E37-BE2D-1BF283F51457}" type="presOf" srcId="{7F9D025A-80F6-4E02-911D-FDAE672BCADF}" destId="{A71D1D02-AD0D-43B5-AFA1-C9558F143AAB}" srcOrd="0" destOrd="0" presId="urn:microsoft.com/office/officeart/2005/8/layout/hierarchy1"/>
    <dgm:cxn modelId="{32F53215-C69B-4824-A2BF-99A6006FA5FC}" type="presOf" srcId="{2B9615BA-0CCC-4BE9-84C4-11669353A463}" destId="{0F3EC413-2B31-4294-A8B6-4284AFE8F80F}" srcOrd="0" destOrd="0" presId="urn:microsoft.com/office/officeart/2005/8/layout/hierarchy1"/>
    <dgm:cxn modelId="{A45B89E7-733A-43AA-B02E-28709184FE4F}" type="presOf" srcId="{DC8CE468-4032-45C8-AE7B-3F4692B0D1E4}" destId="{4CD9CCFD-1927-4033-B353-5F0BE06C7CCD}" srcOrd="0" destOrd="0" presId="urn:microsoft.com/office/officeart/2005/8/layout/hierarchy1"/>
    <dgm:cxn modelId="{F2092CBE-ED69-4C1F-A3EC-A211B4C8A18B}" type="presOf" srcId="{EF8BCE0E-785B-4C7E-B86C-813D273E7683}" destId="{94FFA024-A190-46FC-9383-A42DD78A03DF}" srcOrd="0" destOrd="0" presId="urn:microsoft.com/office/officeart/2005/8/layout/hierarchy1"/>
    <dgm:cxn modelId="{01C68A71-547B-43F5-B452-3A7B278C292F}" srcId="{34FC5258-2EA3-4E42-A32C-28C99FDA7259}" destId="{29DFA6BE-7F03-4D0D-9424-F5C802CB4A85}" srcOrd="2" destOrd="0" parTransId="{B3C5B647-8F91-4717-B94A-54ADAE41361F}" sibTransId="{C0608B10-A6BD-4644-B42C-992E5256AEA4}"/>
    <dgm:cxn modelId="{82435BDB-70A8-4DA8-BB70-143A2677B87F}" type="presOf" srcId="{778A7A39-750A-4EEE-877A-06F8D981D8D3}" destId="{DF197FFF-C3DA-4A74-922E-B1573AD66ED7}" srcOrd="0" destOrd="0" presId="urn:microsoft.com/office/officeart/2005/8/layout/hierarchy1"/>
    <dgm:cxn modelId="{FB9B956B-E3A7-4305-B6AD-EA2EA7DD051D}" type="presOf" srcId="{7B940A89-F3A5-4DB6-A2EE-DBDBF7A69CB1}" destId="{061E96EF-5056-40FD-AE95-DC84E2C913FF}" srcOrd="0" destOrd="0" presId="urn:microsoft.com/office/officeart/2005/8/layout/hierarchy1"/>
    <dgm:cxn modelId="{646CD020-4EC3-4F3F-8AE6-28A04DC1957F}" srcId="{F662FC84-086E-4B51-8961-DD84411AA22D}" destId="{2B9615BA-0CCC-4BE9-84C4-11669353A463}" srcOrd="1" destOrd="0" parTransId="{7B940A89-F3A5-4DB6-A2EE-DBDBF7A69CB1}" sibTransId="{E40A1737-B9DB-4A0B-A431-B556329C7E4A}"/>
    <dgm:cxn modelId="{A2296FD1-A656-40B6-A84B-EC70271DD163}" type="presOf" srcId="{9CB6C338-9D16-4055-85CF-1CA26370759E}" destId="{355F4301-F874-4977-A5B0-945B12EB6958}" srcOrd="0" destOrd="0" presId="urn:microsoft.com/office/officeart/2005/8/layout/hierarchy1"/>
    <dgm:cxn modelId="{EE523A74-FC02-4680-A675-22CE8C5272DF}" type="presOf" srcId="{35EC77D3-7B80-47D0-8645-9459FE4A2F3E}" destId="{06BA85EF-B568-4674-8390-D78F2569A46F}" srcOrd="0" destOrd="0" presId="urn:microsoft.com/office/officeart/2005/8/layout/hierarchy1"/>
    <dgm:cxn modelId="{5F84004C-F545-4436-AC2F-9A1FFCFC567E}" type="presOf" srcId="{C200E763-135A-4818-BC27-A39B14EF25F9}" destId="{0C2F15D1-42E2-43A5-B2E1-2C9336B3B09A}" srcOrd="0" destOrd="0" presId="urn:microsoft.com/office/officeart/2005/8/layout/hierarchy1"/>
    <dgm:cxn modelId="{6AEF3101-E599-493C-A4F5-752A2BB9012D}" type="presOf" srcId="{0189DE6D-2F77-49B5-A29F-33FE6C8E450D}" destId="{E975029E-EBF2-4201-BAAE-14EE71190FEF}" srcOrd="0" destOrd="0" presId="urn:microsoft.com/office/officeart/2005/8/layout/hierarchy1"/>
    <dgm:cxn modelId="{2B85B300-F7A1-4EFD-B7EC-3B44A96EC052}" type="presParOf" srcId="{942C45E5-81A1-4364-A3BC-3C3C9CA25156}" destId="{034A404D-612F-40E0-8A0B-1DC0AEA41536}" srcOrd="0" destOrd="0" presId="urn:microsoft.com/office/officeart/2005/8/layout/hierarchy1"/>
    <dgm:cxn modelId="{9F1C98F9-4EAE-4FCB-87C9-7B74A0BF8BA5}" type="presParOf" srcId="{034A404D-612F-40E0-8A0B-1DC0AEA41536}" destId="{64466FE1-3C96-4EFC-AF48-3C74E8C44F8C}" srcOrd="0" destOrd="0" presId="urn:microsoft.com/office/officeart/2005/8/layout/hierarchy1"/>
    <dgm:cxn modelId="{0C4ADF8C-D9A7-4878-A553-671C79F0213F}" type="presParOf" srcId="{64466FE1-3C96-4EFC-AF48-3C74E8C44F8C}" destId="{AA9357EE-8018-4463-BCF6-F56FCBDE0D6C}" srcOrd="0" destOrd="0" presId="urn:microsoft.com/office/officeart/2005/8/layout/hierarchy1"/>
    <dgm:cxn modelId="{8652F546-3FA6-4A8B-97FE-29C39F5C3214}" type="presParOf" srcId="{64466FE1-3C96-4EFC-AF48-3C74E8C44F8C}" destId="{C9FDA22E-A669-4A49-88D5-46C24C458A20}" srcOrd="1" destOrd="0" presId="urn:microsoft.com/office/officeart/2005/8/layout/hierarchy1"/>
    <dgm:cxn modelId="{61B67775-BFF2-4FA1-9ABA-90D8CA22AB9A}" type="presParOf" srcId="{034A404D-612F-40E0-8A0B-1DC0AEA41536}" destId="{D72F4E6D-C50E-498B-A0E7-40984A3DB2C9}" srcOrd="1" destOrd="0" presId="urn:microsoft.com/office/officeart/2005/8/layout/hierarchy1"/>
    <dgm:cxn modelId="{01EF0A73-4DF6-4BCA-8F1A-A6C533190A81}" type="presParOf" srcId="{D72F4E6D-C50E-498B-A0E7-40984A3DB2C9}" destId="{0B8722D9-C188-46A5-9F19-F637F94105E7}" srcOrd="0" destOrd="0" presId="urn:microsoft.com/office/officeart/2005/8/layout/hierarchy1"/>
    <dgm:cxn modelId="{75C5E956-123A-4DF1-B25E-7D6A2A32C14E}" type="presParOf" srcId="{D72F4E6D-C50E-498B-A0E7-40984A3DB2C9}" destId="{194BB668-96B5-4D0D-8DF8-72510BC7961E}" srcOrd="1" destOrd="0" presId="urn:microsoft.com/office/officeart/2005/8/layout/hierarchy1"/>
    <dgm:cxn modelId="{765AA7A5-FB04-4361-961F-60FD23F8D619}" type="presParOf" srcId="{194BB668-96B5-4D0D-8DF8-72510BC7961E}" destId="{1B5BF052-5910-4AEE-8BA8-EA5DC9B54EE0}" srcOrd="0" destOrd="0" presId="urn:microsoft.com/office/officeart/2005/8/layout/hierarchy1"/>
    <dgm:cxn modelId="{AD590949-6E7A-4063-87A4-B62E098F0035}" type="presParOf" srcId="{1B5BF052-5910-4AEE-8BA8-EA5DC9B54EE0}" destId="{F230B19D-9298-4BBE-9569-54C109293F11}" srcOrd="0" destOrd="0" presId="urn:microsoft.com/office/officeart/2005/8/layout/hierarchy1"/>
    <dgm:cxn modelId="{ED0055A7-0BB1-4494-A46F-0C34A2C91A7C}" type="presParOf" srcId="{1B5BF052-5910-4AEE-8BA8-EA5DC9B54EE0}" destId="{94FFA024-A190-46FC-9383-A42DD78A03DF}" srcOrd="1" destOrd="0" presId="urn:microsoft.com/office/officeart/2005/8/layout/hierarchy1"/>
    <dgm:cxn modelId="{34FDD934-EAF4-4A27-8F43-30B98ABF0A36}" type="presParOf" srcId="{194BB668-96B5-4D0D-8DF8-72510BC7961E}" destId="{0B0B6657-1C68-4340-90AB-9ECE8BEDF6AA}" srcOrd="1" destOrd="0" presId="urn:microsoft.com/office/officeart/2005/8/layout/hierarchy1"/>
    <dgm:cxn modelId="{432B515D-7D64-4121-8DA4-A47136F95E94}" type="presParOf" srcId="{0B0B6657-1C68-4340-90AB-9ECE8BEDF6AA}" destId="{28DA04F8-21F9-4E4A-AAB1-721BD4790F8F}" srcOrd="0" destOrd="0" presId="urn:microsoft.com/office/officeart/2005/8/layout/hierarchy1"/>
    <dgm:cxn modelId="{531D9E17-142B-4816-80CA-9197F075A23C}" type="presParOf" srcId="{0B0B6657-1C68-4340-90AB-9ECE8BEDF6AA}" destId="{8D78717A-ECF9-4220-9CD2-7AB6FF77D8CA}" srcOrd="1" destOrd="0" presId="urn:microsoft.com/office/officeart/2005/8/layout/hierarchy1"/>
    <dgm:cxn modelId="{C1AA02E4-86F3-4ABB-B042-9107752E6675}" type="presParOf" srcId="{8D78717A-ECF9-4220-9CD2-7AB6FF77D8CA}" destId="{4DCAD721-2CA2-4324-85A2-A7FB83B860A7}" srcOrd="0" destOrd="0" presId="urn:microsoft.com/office/officeart/2005/8/layout/hierarchy1"/>
    <dgm:cxn modelId="{37844C7B-350B-41C8-A30A-F1B21B7D3B3E}" type="presParOf" srcId="{4DCAD721-2CA2-4324-85A2-A7FB83B860A7}" destId="{A0B690C8-0A57-4E75-8F12-9A420D591B52}" srcOrd="0" destOrd="0" presId="urn:microsoft.com/office/officeart/2005/8/layout/hierarchy1"/>
    <dgm:cxn modelId="{851AB814-F209-442D-83B5-2CD9C4B9B4BA}" type="presParOf" srcId="{4DCAD721-2CA2-4324-85A2-A7FB83B860A7}" destId="{4CD9CCFD-1927-4033-B353-5F0BE06C7CCD}" srcOrd="1" destOrd="0" presId="urn:microsoft.com/office/officeart/2005/8/layout/hierarchy1"/>
    <dgm:cxn modelId="{D4C614B7-41A3-496A-AB51-CC6C77AA9BFC}" type="presParOf" srcId="{8D78717A-ECF9-4220-9CD2-7AB6FF77D8CA}" destId="{431D57E7-6123-4EF3-AE35-95FF3107C48F}" srcOrd="1" destOrd="0" presId="urn:microsoft.com/office/officeart/2005/8/layout/hierarchy1"/>
    <dgm:cxn modelId="{980B7831-B403-4A3D-85EA-6B49E7DDC848}" type="presParOf" srcId="{431D57E7-6123-4EF3-AE35-95FF3107C48F}" destId="{3B0CB267-B7FC-428F-92B9-56D0F2F21D1A}" srcOrd="0" destOrd="0" presId="urn:microsoft.com/office/officeart/2005/8/layout/hierarchy1"/>
    <dgm:cxn modelId="{5FE5F022-868B-4B2E-BCEB-025326B4C8A5}" type="presParOf" srcId="{431D57E7-6123-4EF3-AE35-95FF3107C48F}" destId="{C665ECD2-B8CB-45F9-9FCA-6986BFB8A9D9}" srcOrd="1" destOrd="0" presId="urn:microsoft.com/office/officeart/2005/8/layout/hierarchy1"/>
    <dgm:cxn modelId="{6F21A8A3-A269-4621-9C32-0D8FCFCF0D3F}" type="presParOf" srcId="{C665ECD2-B8CB-45F9-9FCA-6986BFB8A9D9}" destId="{844C0116-AC7E-4244-9400-06B065890914}" srcOrd="0" destOrd="0" presId="urn:microsoft.com/office/officeart/2005/8/layout/hierarchy1"/>
    <dgm:cxn modelId="{12A28504-9638-451B-8DE0-C349F120A33E}" type="presParOf" srcId="{844C0116-AC7E-4244-9400-06B065890914}" destId="{AF3443B6-BCB8-4D88-9F7D-959DA9A68478}" srcOrd="0" destOrd="0" presId="urn:microsoft.com/office/officeart/2005/8/layout/hierarchy1"/>
    <dgm:cxn modelId="{01A89281-4DEF-4B98-877B-F167021F3FCC}" type="presParOf" srcId="{844C0116-AC7E-4244-9400-06B065890914}" destId="{CAD6F756-ED61-4C97-A0C9-595243D9C18E}" srcOrd="1" destOrd="0" presId="urn:microsoft.com/office/officeart/2005/8/layout/hierarchy1"/>
    <dgm:cxn modelId="{5E5059ED-DB63-483E-8422-190473730941}" type="presParOf" srcId="{C665ECD2-B8CB-45F9-9FCA-6986BFB8A9D9}" destId="{1D121021-E269-446D-90F5-66CF4B4E2C07}" srcOrd="1" destOrd="0" presId="urn:microsoft.com/office/officeart/2005/8/layout/hierarchy1"/>
    <dgm:cxn modelId="{94E51261-7D5E-4D9D-B7C4-BA0408F06C4E}" type="presParOf" srcId="{1D121021-E269-446D-90F5-66CF4B4E2C07}" destId="{06BA85EF-B568-4674-8390-D78F2569A46F}" srcOrd="0" destOrd="0" presId="urn:microsoft.com/office/officeart/2005/8/layout/hierarchy1"/>
    <dgm:cxn modelId="{F7B21571-1111-4396-A6F4-E9BA1ADE4986}" type="presParOf" srcId="{1D121021-E269-446D-90F5-66CF4B4E2C07}" destId="{C914E61B-34DC-4289-A9DF-F40F278F7140}" srcOrd="1" destOrd="0" presId="urn:microsoft.com/office/officeart/2005/8/layout/hierarchy1"/>
    <dgm:cxn modelId="{7992A38B-3565-4852-8EE3-71176CB11958}" type="presParOf" srcId="{C914E61B-34DC-4289-A9DF-F40F278F7140}" destId="{403A38F5-9683-4B91-823C-A6B191F76467}" srcOrd="0" destOrd="0" presId="urn:microsoft.com/office/officeart/2005/8/layout/hierarchy1"/>
    <dgm:cxn modelId="{7F624014-355D-4E13-A68B-411A50FC342A}" type="presParOf" srcId="{403A38F5-9683-4B91-823C-A6B191F76467}" destId="{675E028F-6093-41CB-A8B2-69B61CF1CFA7}" srcOrd="0" destOrd="0" presId="urn:microsoft.com/office/officeart/2005/8/layout/hierarchy1"/>
    <dgm:cxn modelId="{1964C0D0-667B-4A9F-852A-B92B38B9672B}" type="presParOf" srcId="{403A38F5-9683-4B91-823C-A6B191F76467}" destId="{7B6FC04C-9681-48FE-B230-F8D5A330DE8F}" srcOrd="1" destOrd="0" presId="urn:microsoft.com/office/officeart/2005/8/layout/hierarchy1"/>
    <dgm:cxn modelId="{C25644F9-D737-4108-9EC8-7D8C086A297F}" type="presParOf" srcId="{C914E61B-34DC-4289-A9DF-F40F278F7140}" destId="{0B56576F-7302-4CB9-94B4-09E61AA2DE4D}" srcOrd="1" destOrd="0" presId="urn:microsoft.com/office/officeart/2005/8/layout/hierarchy1"/>
    <dgm:cxn modelId="{8913AF8B-2933-407D-B60E-CE96BC373C96}" type="presParOf" srcId="{0B56576F-7302-4CB9-94B4-09E61AA2DE4D}" destId="{315BBB0F-216D-4030-981E-EE1EC8283A63}" srcOrd="0" destOrd="0" presId="urn:microsoft.com/office/officeart/2005/8/layout/hierarchy1"/>
    <dgm:cxn modelId="{FF7670EC-19B1-451A-AAC5-BF3FD77946A2}" type="presParOf" srcId="{0B56576F-7302-4CB9-94B4-09E61AA2DE4D}" destId="{030D8C85-7269-43B6-9E31-0E31D40198B8}" srcOrd="1" destOrd="0" presId="urn:microsoft.com/office/officeart/2005/8/layout/hierarchy1"/>
    <dgm:cxn modelId="{1A88B2A3-FF55-4477-A489-94480C97AD85}" type="presParOf" srcId="{030D8C85-7269-43B6-9E31-0E31D40198B8}" destId="{28FDF439-B921-4F86-9857-A03E70CB4D3C}" srcOrd="0" destOrd="0" presId="urn:microsoft.com/office/officeart/2005/8/layout/hierarchy1"/>
    <dgm:cxn modelId="{D8FB42AA-DD44-4ECE-AA9B-4FD961B623E5}" type="presParOf" srcId="{28FDF439-B921-4F86-9857-A03E70CB4D3C}" destId="{FA138F4A-712A-474A-BC21-33DE74119BD2}" srcOrd="0" destOrd="0" presId="urn:microsoft.com/office/officeart/2005/8/layout/hierarchy1"/>
    <dgm:cxn modelId="{92CDDE4B-9457-4FEE-9AA2-99CADDAA576C}" type="presParOf" srcId="{28FDF439-B921-4F86-9857-A03E70CB4D3C}" destId="{975B303C-6C99-4741-8C23-4B31B2741C9E}" srcOrd="1" destOrd="0" presId="urn:microsoft.com/office/officeart/2005/8/layout/hierarchy1"/>
    <dgm:cxn modelId="{0CE8FE0C-1D64-4462-A668-9B12155D7D08}" type="presParOf" srcId="{030D8C85-7269-43B6-9E31-0E31D40198B8}" destId="{13EE3BD1-D7B7-4A88-A1F3-05189780B597}" srcOrd="1" destOrd="0" presId="urn:microsoft.com/office/officeart/2005/8/layout/hierarchy1"/>
    <dgm:cxn modelId="{7879C63A-6B4F-4E65-AB63-823EACB3B02C}" type="presParOf" srcId="{1D121021-E269-446D-90F5-66CF4B4E2C07}" destId="{689177C1-B8C7-4E27-BA8A-C902D04E706D}" srcOrd="2" destOrd="0" presId="urn:microsoft.com/office/officeart/2005/8/layout/hierarchy1"/>
    <dgm:cxn modelId="{C0BF918E-C221-468E-9A8B-3235477B877B}" type="presParOf" srcId="{1D121021-E269-446D-90F5-66CF4B4E2C07}" destId="{DF9C6D4E-37D6-4CC0-BA16-D221B9188605}" srcOrd="3" destOrd="0" presId="urn:microsoft.com/office/officeart/2005/8/layout/hierarchy1"/>
    <dgm:cxn modelId="{DD76CCF8-3C7C-4D31-AE78-D4897A5E2B22}" type="presParOf" srcId="{DF9C6D4E-37D6-4CC0-BA16-D221B9188605}" destId="{787387C3-87B1-4CE9-B8AF-2E8C9FE860EA}" srcOrd="0" destOrd="0" presId="urn:microsoft.com/office/officeart/2005/8/layout/hierarchy1"/>
    <dgm:cxn modelId="{1888C85F-89B9-44F0-B880-4968C6D052E5}" type="presParOf" srcId="{787387C3-87B1-4CE9-B8AF-2E8C9FE860EA}" destId="{A8332396-5D45-44A1-80E3-171CBAF32DCD}" srcOrd="0" destOrd="0" presId="urn:microsoft.com/office/officeart/2005/8/layout/hierarchy1"/>
    <dgm:cxn modelId="{14C72CA3-C564-4DBA-972F-777F4C6A3D8D}" type="presParOf" srcId="{787387C3-87B1-4CE9-B8AF-2E8C9FE860EA}" destId="{56DFC81A-8A02-465B-B1AF-C5212D539A83}" srcOrd="1" destOrd="0" presId="urn:microsoft.com/office/officeart/2005/8/layout/hierarchy1"/>
    <dgm:cxn modelId="{4A8417B2-612F-4837-8967-B272045E5AE2}" type="presParOf" srcId="{DF9C6D4E-37D6-4CC0-BA16-D221B9188605}" destId="{BE3F4F57-F53A-4C2D-9D15-1CC520F57000}" srcOrd="1" destOrd="0" presId="urn:microsoft.com/office/officeart/2005/8/layout/hierarchy1"/>
    <dgm:cxn modelId="{4A9A9614-F3D9-4C17-8868-3269F708F26B}" type="presParOf" srcId="{BE3F4F57-F53A-4C2D-9D15-1CC520F57000}" destId="{8BABE317-424D-44EF-BACB-2AB0E7CBFF17}" srcOrd="0" destOrd="0" presId="urn:microsoft.com/office/officeart/2005/8/layout/hierarchy1"/>
    <dgm:cxn modelId="{6CEBA971-D356-4F9B-B43C-2A84B532D23D}" type="presParOf" srcId="{BE3F4F57-F53A-4C2D-9D15-1CC520F57000}" destId="{AC4E3964-6916-4652-8555-5BA594119C53}" srcOrd="1" destOrd="0" presId="urn:microsoft.com/office/officeart/2005/8/layout/hierarchy1"/>
    <dgm:cxn modelId="{6A994745-5876-4A1F-8DBB-53F2127F8F78}" type="presParOf" srcId="{AC4E3964-6916-4652-8555-5BA594119C53}" destId="{417BE8E2-A0D5-4F72-83C2-0C3F8B1C010F}" srcOrd="0" destOrd="0" presId="urn:microsoft.com/office/officeart/2005/8/layout/hierarchy1"/>
    <dgm:cxn modelId="{FD7A73AC-084A-435F-B5FA-3E38BF4D1EED}" type="presParOf" srcId="{417BE8E2-A0D5-4F72-83C2-0C3F8B1C010F}" destId="{4983C333-115F-4322-878C-FDDA56331C0C}" srcOrd="0" destOrd="0" presId="urn:microsoft.com/office/officeart/2005/8/layout/hierarchy1"/>
    <dgm:cxn modelId="{7A1FBD67-0DF7-4DEC-9E30-DC5A8408D1D9}" type="presParOf" srcId="{417BE8E2-A0D5-4F72-83C2-0C3F8B1C010F}" destId="{725A7920-3060-470E-969E-DFB36A2D9985}" srcOrd="1" destOrd="0" presId="urn:microsoft.com/office/officeart/2005/8/layout/hierarchy1"/>
    <dgm:cxn modelId="{9948D1E0-E23F-4685-8AAF-A4950A8F7B43}" type="presParOf" srcId="{AC4E3964-6916-4652-8555-5BA594119C53}" destId="{C4966CDE-04B6-433A-A69E-5F4205B6274C}" srcOrd="1" destOrd="0" presId="urn:microsoft.com/office/officeart/2005/8/layout/hierarchy1"/>
    <dgm:cxn modelId="{0E372B65-84B8-4CB6-ADC4-DA0D2B816826}" type="presParOf" srcId="{1D121021-E269-446D-90F5-66CF4B4E2C07}" destId="{A43094B9-B2B2-4DAD-83A3-BA3E8CA26AD8}" srcOrd="4" destOrd="0" presId="urn:microsoft.com/office/officeart/2005/8/layout/hierarchy1"/>
    <dgm:cxn modelId="{8EAA1168-EA65-4428-BD57-E478476059D1}" type="presParOf" srcId="{1D121021-E269-446D-90F5-66CF4B4E2C07}" destId="{207EF936-DC02-4165-BC56-776C1849B8E3}" srcOrd="5" destOrd="0" presId="urn:microsoft.com/office/officeart/2005/8/layout/hierarchy1"/>
    <dgm:cxn modelId="{98401692-8035-4244-A81E-20A5DE3D926F}" type="presParOf" srcId="{207EF936-DC02-4165-BC56-776C1849B8E3}" destId="{98B58FDD-D39A-4CD3-A5B9-AEFCAA3BD710}" srcOrd="0" destOrd="0" presId="urn:microsoft.com/office/officeart/2005/8/layout/hierarchy1"/>
    <dgm:cxn modelId="{90B597FA-42F1-48C2-B017-5FF23BC415F3}" type="presParOf" srcId="{98B58FDD-D39A-4CD3-A5B9-AEFCAA3BD710}" destId="{03CDFAEE-190F-4D4C-A0B7-68D4E69BEF34}" srcOrd="0" destOrd="0" presId="urn:microsoft.com/office/officeart/2005/8/layout/hierarchy1"/>
    <dgm:cxn modelId="{6562E586-5D42-4783-A57A-D1BACBCE3742}" type="presParOf" srcId="{98B58FDD-D39A-4CD3-A5B9-AEFCAA3BD710}" destId="{76D80004-8544-4838-A6DE-F1D96CD97D09}" srcOrd="1" destOrd="0" presId="urn:microsoft.com/office/officeart/2005/8/layout/hierarchy1"/>
    <dgm:cxn modelId="{6C5D4B12-E6B9-4A3C-8F96-D4AED09E7714}" type="presParOf" srcId="{207EF936-DC02-4165-BC56-776C1849B8E3}" destId="{EC789FA5-D7C4-46C2-B650-C3335984DB97}" srcOrd="1" destOrd="0" presId="urn:microsoft.com/office/officeart/2005/8/layout/hierarchy1"/>
    <dgm:cxn modelId="{B5C3CF9C-622F-4228-AAA2-67937BF7E58A}" type="presParOf" srcId="{EC789FA5-D7C4-46C2-B650-C3335984DB97}" destId="{315DC7FF-F801-44DD-8A41-3D8451190CA9}" srcOrd="0" destOrd="0" presId="urn:microsoft.com/office/officeart/2005/8/layout/hierarchy1"/>
    <dgm:cxn modelId="{9059F735-1E12-4E07-9B98-727310BA4B7F}" type="presParOf" srcId="{EC789FA5-D7C4-46C2-B650-C3335984DB97}" destId="{0D9043DA-5E58-4D16-8A22-AAB607D75BB7}" srcOrd="1" destOrd="0" presId="urn:microsoft.com/office/officeart/2005/8/layout/hierarchy1"/>
    <dgm:cxn modelId="{A8E61A41-DC47-4CFD-9AB6-447670EC480F}" type="presParOf" srcId="{0D9043DA-5E58-4D16-8A22-AAB607D75BB7}" destId="{6D10E0A9-88A0-4EF6-971B-3C20A77C1685}" srcOrd="0" destOrd="0" presId="urn:microsoft.com/office/officeart/2005/8/layout/hierarchy1"/>
    <dgm:cxn modelId="{FC0CC14C-7B02-433B-A6EA-E41B6B2A80BD}" type="presParOf" srcId="{6D10E0A9-88A0-4EF6-971B-3C20A77C1685}" destId="{5636F594-6ABD-4797-8AAC-8B1737CF14FD}" srcOrd="0" destOrd="0" presId="urn:microsoft.com/office/officeart/2005/8/layout/hierarchy1"/>
    <dgm:cxn modelId="{35CCB27A-63FE-40E7-BCA1-28264A2CA789}" type="presParOf" srcId="{6D10E0A9-88A0-4EF6-971B-3C20A77C1685}" destId="{979E82B1-F497-417D-9862-1471A36C70F0}" srcOrd="1" destOrd="0" presId="urn:microsoft.com/office/officeart/2005/8/layout/hierarchy1"/>
    <dgm:cxn modelId="{5A87BB59-4A5C-485E-A0C5-39629DCCF1A8}" type="presParOf" srcId="{0D9043DA-5E58-4D16-8A22-AAB607D75BB7}" destId="{8901C6A4-0172-4210-971D-37B17F2E24FB}" srcOrd="1" destOrd="0" presId="urn:microsoft.com/office/officeart/2005/8/layout/hierarchy1"/>
    <dgm:cxn modelId="{26EE7F2C-C360-42EC-884C-0574C22F264A}" type="presParOf" srcId="{431D57E7-6123-4EF3-AE35-95FF3107C48F}" destId="{60012823-AEDF-45CA-A92B-835E9A214851}" srcOrd="2" destOrd="0" presId="urn:microsoft.com/office/officeart/2005/8/layout/hierarchy1"/>
    <dgm:cxn modelId="{31BF19D0-DD3F-46C7-8D99-6D2EB6953D64}" type="presParOf" srcId="{431D57E7-6123-4EF3-AE35-95FF3107C48F}" destId="{D92E7897-4F5E-41F9-9D61-A23A3DB1BDE9}" srcOrd="3" destOrd="0" presId="urn:microsoft.com/office/officeart/2005/8/layout/hierarchy1"/>
    <dgm:cxn modelId="{777477A1-769E-4C38-9788-B5CFE457B922}" type="presParOf" srcId="{D92E7897-4F5E-41F9-9D61-A23A3DB1BDE9}" destId="{9E0C21DB-BA9A-4489-A41A-7E2DF92E1F92}" srcOrd="0" destOrd="0" presId="urn:microsoft.com/office/officeart/2005/8/layout/hierarchy1"/>
    <dgm:cxn modelId="{EC0996E8-A993-4696-BD2E-4FA4DA2F1DAE}" type="presParOf" srcId="{9E0C21DB-BA9A-4489-A41A-7E2DF92E1F92}" destId="{C0D1887F-0042-4B4F-A93A-81294AFF8E8C}" srcOrd="0" destOrd="0" presId="urn:microsoft.com/office/officeart/2005/8/layout/hierarchy1"/>
    <dgm:cxn modelId="{EE548E68-6391-4D71-B0FF-02297856F61C}" type="presParOf" srcId="{9E0C21DB-BA9A-4489-A41A-7E2DF92E1F92}" destId="{B61B222C-E1E3-4CB7-ABDB-FAD0441F9461}" srcOrd="1" destOrd="0" presId="urn:microsoft.com/office/officeart/2005/8/layout/hierarchy1"/>
    <dgm:cxn modelId="{D14829F6-7786-40C9-9AC8-C0E5739D7710}" type="presParOf" srcId="{D92E7897-4F5E-41F9-9D61-A23A3DB1BDE9}" destId="{2C5DBD60-3078-4097-8D7D-09A47B8D2AA2}" srcOrd="1" destOrd="0" presId="urn:microsoft.com/office/officeart/2005/8/layout/hierarchy1"/>
    <dgm:cxn modelId="{6101FDE5-EAB2-42E9-9698-13E95700C5B2}" type="presParOf" srcId="{431D57E7-6123-4EF3-AE35-95FF3107C48F}" destId="{4CA0EF51-83EF-43B6-9351-81033998D2C3}" srcOrd="4" destOrd="0" presId="urn:microsoft.com/office/officeart/2005/8/layout/hierarchy1"/>
    <dgm:cxn modelId="{735F3E56-7E4F-43DB-956B-89A0958DA1C8}" type="presParOf" srcId="{431D57E7-6123-4EF3-AE35-95FF3107C48F}" destId="{42012A05-DE8A-4B7E-851C-6A3EFE2AB83F}" srcOrd="5" destOrd="0" presId="urn:microsoft.com/office/officeart/2005/8/layout/hierarchy1"/>
    <dgm:cxn modelId="{C0AF5D6F-5105-4DB1-AA5A-5E0ED412DEA2}" type="presParOf" srcId="{42012A05-DE8A-4B7E-851C-6A3EFE2AB83F}" destId="{71BE80B1-B704-45ED-A415-D183526E36D8}" srcOrd="0" destOrd="0" presId="urn:microsoft.com/office/officeart/2005/8/layout/hierarchy1"/>
    <dgm:cxn modelId="{B030B199-502A-4312-932C-1083539862FF}" type="presParOf" srcId="{71BE80B1-B704-45ED-A415-D183526E36D8}" destId="{DF466171-2D3C-4CE4-854C-79F2BAD953E0}" srcOrd="0" destOrd="0" presId="urn:microsoft.com/office/officeart/2005/8/layout/hierarchy1"/>
    <dgm:cxn modelId="{2746DF44-5033-48BA-801E-C31137DDDD55}" type="presParOf" srcId="{71BE80B1-B704-45ED-A415-D183526E36D8}" destId="{568F40BE-7868-4D38-99B3-552AE878E220}" srcOrd="1" destOrd="0" presId="urn:microsoft.com/office/officeart/2005/8/layout/hierarchy1"/>
    <dgm:cxn modelId="{3477E541-A8BC-4ED5-B2AC-0A923F0E90F4}" type="presParOf" srcId="{42012A05-DE8A-4B7E-851C-6A3EFE2AB83F}" destId="{BFF4BD9A-891B-47A3-A408-52DD11D8F41C}" srcOrd="1" destOrd="0" presId="urn:microsoft.com/office/officeart/2005/8/layout/hierarchy1"/>
    <dgm:cxn modelId="{F53B0FD7-78BA-40AE-909F-90DEA8B2DECB}" type="presParOf" srcId="{D72F4E6D-C50E-498B-A0E7-40984A3DB2C9}" destId="{90E172F3-6789-4F25-B2DB-E46036F74788}" srcOrd="2" destOrd="0" presId="urn:microsoft.com/office/officeart/2005/8/layout/hierarchy1"/>
    <dgm:cxn modelId="{096CFFEF-934F-403D-8516-4609499B9CB9}" type="presParOf" srcId="{D72F4E6D-C50E-498B-A0E7-40984A3DB2C9}" destId="{9E96FEBB-BE38-4504-BC86-57353F376DA0}" srcOrd="3" destOrd="0" presId="urn:microsoft.com/office/officeart/2005/8/layout/hierarchy1"/>
    <dgm:cxn modelId="{6AD769A8-0C1D-4CC6-BCEA-06C543851CAF}" type="presParOf" srcId="{9E96FEBB-BE38-4504-BC86-57353F376DA0}" destId="{F9244490-B2D5-4B16-9FFA-FF3A93567720}" srcOrd="0" destOrd="0" presId="urn:microsoft.com/office/officeart/2005/8/layout/hierarchy1"/>
    <dgm:cxn modelId="{F8B5D937-8E94-4F2E-B429-5E7EF81DB408}" type="presParOf" srcId="{F9244490-B2D5-4B16-9FFA-FF3A93567720}" destId="{97334D4D-D2F4-46A8-96C3-C6DE621F8439}" srcOrd="0" destOrd="0" presId="urn:microsoft.com/office/officeart/2005/8/layout/hierarchy1"/>
    <dgm:cxn modelId="{24400B9F-34A0-4C21-969C-3A7D3D30F30E}" type="presParOf" srcId="{F9244490-B2D5-4B16-9FFA-FF3A93567720}" destId="{2D3BE065-C8DD-4423-AD42-FA15BEDDCEB8}" srcOrd="1" destOrd="0" presId="urn:microsoft.com/office/officeart/2005/8/layout/hierarchy1"/>
    <dgm:cxn modelId="{5A2DF46D-4C27-4789-BE72-563791392965}" type="presParOf" srcId="{9E96FEBB-BE38-4504-BC86-57353F376DA0}" destId="{391D5A38-BCB9-4BEE-B6E1-679F000FBC59}" srcOrd="1" destOrd="0" presId="urn:microsoft.com/office/officeart/2005/8/layout/hierarchy1"/>
    <dgm:cxn modelId="{93771202-5BD3-4F7A-9172-842DFB81E15E}" type="presParOf" srcId="{391D5A38-BCB9-4BEE-B6E1-679F000FBC59}" destId="{FD2C450C-F57E-4A8A-8AE7-66C95BF75DEE}" srcOrd="0" destOrd="0" presId="urn:microsoft.com/office/officeart/2005/8/layout/hierarchy1"/>
    <dgm:cxn modelId="{2E869370-907C-41F5-93B3-8D09FCBBC003}" type="presParOf" srcId="{391D5A38-BCB9-4BEE-B6E1-679F000FBC59}" destId="{CFAE9FD3-B76F-4137-B829-8DEC314090E2}" srcOrd="1" destOrd="0" presId="urn:microsoft.com/office/officeart/2005/8/layout/hierarchy1"/>
    <dgm:cxn modelId="{0B2419F9-EBD2-4C09-AE7E-83C9F671BF80}" type="presParOf" srcId="{CFAE9FD3-B76F-4137-B829-8DEC314090E2}" destId="{70814C32-406D-48FA-A4BF-87727DB14878}" srcOrd="0" destOrd="0" presId="urn:microsoft.com/office/officeart/2005/8/layout/hierarchy1"/>
    <dgm:cxn modelId="{D701F8B7-2AEB-428A-A4E1-C38FE617C91C}" type="presParOf" srcId="{70814C32-406D-48FA-A4BF-87727DB14878}" destId="{AB72D539-ECB2-486C-AEFB-D1AC3E70BD39}" srcOrd="0" destOrd="0" presId="urn:microsoft.com/office/officeart/2005/8/layout/hierarchy1"/>
    <dgm:cxn modelId="{52A1393F-0614-433C-8426-EE99163BB41F}" type="presParOf" srcId="{70814C32-406D-48FA-A4BF-87727DB14878}" destId="{8D220C46-10D7-42F3-AC50-940E7A6AC84E}" srcOrd="1" destOrd="0" presId="urn:microsoft.com/office/officeart/2005/8/layout/hierarchy1"/>
    <dgm:cxn modelId="{C5622883-7D8C-4685-B523-B568B8307760}" type="presParOf" srcId="{CFAE9FD3-B76F-4137-B829-8DEC314090E2}" destId="{326E1FF3-24D6-4BBF-AFF9-007ECAE4D557}" srcOrd="1" destOrd="0" presId="urn:microsoft.com/office/officeart/2005/8/layout/hierarchy1"/>
    <dgm:cxn modelId="{C72FC79B-FCEE-4C6B-B9E4-84BFE0AB0B99}" type="presParOf" srcId="{326E1FF3-24D6-4BBF-AFF9-007ECAE4D557}" destId="{04DFC094-177C-4292-95DE-1D151E6C2AAE}" srcOrd="0" destOrd="0" presId="urn:microsoft.com/office/officeart/2005/8/layout/hierarchy1"/>
    <dgm:cxn modelId="{91470A3B-2B62-4908-8FF0-6D64BAAD1EE5}" type="presParOf" srcId="{326E1FF3-24D6-4BBF-AFF9-007ECAE4D557}" destId="{6577C341-BE74-4458-AA90-EBB33AEC0CEE}" srcOrd="1" destOrd="0" presId="urn:microsoft.com/office/officeart/2005/8/layout/hierarchy1"/>
    <dgm:cxn modelId="{EAABD842-0871-4438-A5BC-0E691AC2240B}" type="presParOf" srcId="{6577C341-BE74-4458-AA90-EBB33AEC0CEE}" destId="{E80B88A9-8DF8-4A64-B763-EAF1B2F8F094}" srcOrd="0" destOrd="0" presId="urn:microsoft.com/office/officeart/2005/8/layout/hierarchy1"/>
    <dgm:cxn modelId="{1EF395E8-D455-4645-AB0D-E406D4C3BC69}" type="presParOf" srcId="{E80B88A9-8DF8-4A64-B763-EAF1B2F8F094}" destId="{41D22AC4-6763-446C-AC3B-F71F9AFB94D3}" srcOrd="0" destOrd="0" presId="urn:microsoft.com/office/officeart/2005/8/layout/hierarchy1"/>
    <dgm:cxn modelId="{50062B69-2502-48F3-B0C6-1188329E5DB6}" type="presParOf" srcId="{E80B88A9-8DF8-4A64-B763-EAF1B2F8F094}" destId="{2BF1DC9D-2721-428F-9CD4-C9457C045D37}" srcOrd="1" destOrd="0" presId="urn:microsoft.com/office/officeart/2005/8/layout/hierarchy1"/>
    <dgm:cxn modelId="{B41C8CAC-DE0C-4C35-BDA7-9224A7E51813}" type="presParOf" srcId="{6577C341-BE74-4458-AA90-EBB33AEC0CEE}" destId="{84F25522-F2B4-4260-BCC9-47900664F598}" srcOrd="1" destOrd="0" presId="urn:microsoft.com/office/officeart/2005/8/layout/hierarchy1"/>
    <dgm:cxn modelId="{5E907344-7CD9-40A8-B2FE-1F1F8470D211}" type="presParOf" srcId="{84F25522-F2B4-4260-BCC9-47900664F598}" destId="{1D33C060-FDF6-40F3-9699-A3189F59D4D6}" srcOrd="0" destOrd="0" presId="urn:microsoft.com/office/officeart/2005/8/layout/hierarchy1"/>
    <dgm:cxn modelId="{3C3648AB-9045-45A9-9726-E9AC85506516}" type="presParOf" srcId="{84F25522-F2B4-4260-BCC9-47900664F598}" destId="{D66B5FD4-246C-413C-BCC2-76869F83F338}" srcOrd="1" destOrd="0" presId="urn:microsoft.com/office/officeart/2005/8/layout/hierarchy1"/>
    <dgm:cxn modelId="{77AAE556-7BC6-4603-A81C-E763AB679E0C}" type="presParOf" srcId="{D66B5FD4-246C-413C-BCC2-76869F83F338}" destId="{51387A5A-26A2-4C62-9311-97E64AB3AFFC}" srcOrd="0" destOrd="0" presId="urn:microsoft.com/office/officeart/2005/8/layout/hierarchy1"/>
    <dgm:cxn modelId="{A9666660-0D9C-452B-82B6-1D5F3A083A42}" type="presParOf" srcId="{51387A5A-26A2-4C62-9311-97E64AB3AFFC}" destId="{37F49E03-384A-4EE1-A328-74CE73EB1965}" srcOrd="0" destOrd="0" presId="urn:microsoft.com/office/officeart/2005/8/layout/hierarchy1"/>
    <dgm:cxn modelId="{5DD33C15-0435-4BAE-A2E9-229B3C047494}" type="presParOf" srcId="{51387A5A-26A2-4C62-9311-97E64AB3AFFC}" destId="{DF197FFF-C3DA-4A74-922E-B1573AD66ED7}" srcOrd="1" destOrd="0" presId="urn:microsoft.com/office/officeart/2005/8/layout/hierarchy1"/>
    <dgm:cxn modelId="{A4129F49-0C0D-4D58-BC10-78D0906E482A}" type="presParOf" srcId="{D66B5FD4-246C-413C-BCC2-76869F83F338}" destId="{7C4F084C-22E7-485F-98E9-4B8AB8028576}" srcOrd="1" destOrd="0" presId="urn:microsoft.com/office/officeart/2005/8/layout/hierarchy1"/>
    <dgm:cxn modelId="{A14086CE-F50D-42FA-869C-271130EF7135}" type="presParOf" srcId="{7C4F084C-22E7-485F-98E9-4B8AB8028576}" destId="{E5FF1826-7834-4489-981F-3DEA4CBBFD02}" srcOrd="0" destOrd="0" presId="urn:microsoft.com/office/officeart/2005/8/layout/hierarchy1"/>
    <dgm:cxn modelId="{EA4DFFB1-8519-4844-B59A-34CCD47F5E6F}" type="presParOf" srcId="{7C4F084C-22E7-485F-98E9-4B8AB8028576}" destId="{A8DCE914-C863-4C41-BAA0-9652F0982E53}" srcOrd="1" destOrd="0" presId="urn:microsoft.com/office/officeart/2005/8/layout/hierarchy1"/>
    <dgm:cxn modelId="{AD08CE63-DBE4-491A-8908-CD5DABB90C74}" type="presParOf" srcId="{A8DCE914-C863-4C41-BAA0-9652F0982E53}" destId="{4024641E-3608-4644-B780-D76647FADDCA}" srcOrd="0" destOrd="0" presId="urn:microsoft.com/office/officeart/2005/8/layout/hierarchy1"/>
    <dgm:cxn modelId="{60002B96-D002-4C19-9EBA-D8FE0F609AB6}" type="presParOf" srcId="{4024641E-3608-4644-B780-D76647FADDCA}" destId="{8B4D0538-5A76-4820-9A3A-0FB11866C2D4}" srcOrd="0" destOrd="0" presId="urn:microsoft.com/office/officeart/2005/8/layout/hierarchy1"/>
    <dgm:cxn modelId="{91C3FACF-3FE0-49AB-BC8F-679A76759172}" type="presParOf" srcId="{4024641E-3608-4644-B780-D76647FADDCA}" destId="{88A040F6-BD0B-4644-B5E6-74B4D65F7666}" srcOrd="1" destOrd="0" presId="urn:microsoft.com/office/officeart/2005/8/layout/hierarchy1"/>
    <dgm:cxn modelId="{7ED365C1-8AEB-4EE6-B9AF-83CCE0D44E1E}" type="presParOf" srcId="{A8DCE914-C863-4C41-BAA0-9652F0982E53}" destId="{0B461428-8C40-475D-8234-A72C1B9A9D4A}" srcOrd="1" destOrd="0" presId="urn:microsoft.com/office/officeart/2005/8/layout/hierarchy1"/>
    <dgm:cxn modelId="{88864DD3-AB86-465B-8276-11CAE1CC5ED4}" type="presParOf" srcId="{326E1FF3-24D6-4BBF-AFF9-007ECAE4D557}" destId="{796B9176-0FFF-4FA7-8753-D351AACFE2E8}" srcOrd="2" destOrd="0" presId="urn:microsoft.com/office/officeart/2005/8/layout/hierarchy1"/>
    <dgm:cxn modelId="{F221FDE0-9998-45E3-8B99-CA8067932E8A}" type="presParOf" srcId="{326E1FF3-24D6-4BBF-AFF9-007ECAE4D557}" destId="{796978F4-B8F3-4E31-B0F6-2F715942AB54}" srcOrd="3" destOrd="0" presId="urn:microsoft.com/office/officeart/2005/8/layout/hierarchy1"/>
    <dgm:cxn modelId="{AF555FDB-8F4B-49F5-B764-A83F175041C2}" type="presParOf" srcId="{796978F4-B8F3-4E31-B0F6-2F715942AB54}" destId="{130427FA-7AF5-43D5-B980-D1A0C4FBE214}" srcOrd="0" destOrd="0" presId="urn:microsoft.com/office/officeart/2005/8/layout/hierarchy1"/>
    <dgm:cxn modelId="{F01C0DAD-AC55-4ACC-9D4D-802AC5E477C1}" type="presParOf" srcId="{130427FA-7AF5-43D5-B980-D1A0C4FBE214}" destId="{5A03C1F2-909A-47D0-B8AF-4EDC49D6CA7A}" srcOrd="0" destOrd="0" presId="urn:microsoft.com/office/officeart/2005/8/layout/hierarchy1"/>
    <dgm:cxn modelId="{76A2514A-9357-47D9-B9B9-F6B0C9357575}" type="presParOf" srcId="{130427FA-7AF5-43D5-B980-D1A0C4FBE214}" destId="{355F4301-F874-4977-A5B0-945B12EB6958}" srcOrd="1" destOrd="0" presId="urn:microsoft.com/office/officeart/2005/8/layout/hierarchy1"/>
    <dgm:cxn modelId="{8029C983-EE2C-4304-A27B-8E3AF56684B6}" type="presParOf" srcId="{796978F4-B8F3-4E31-B0F6-2F715942AB54}" destId="{D44228B9-8A51-4590-A4D8-C0E138C067A4}" srcOrd="1" destOrd="0" presId="urn:microsoft.com/office/officeart/2005/8/layout/hierarchy1"/>
    <dgm:cxn modelId="{42E7BB5F-C28A-46C5-8C25-F25F0CC05D0D}" type="presParOf" srcId="{391D5A38-BCB9-4BEE-B6E1-679F000FBC59}" destId="{061E96EF-5056-40FD-AE95-DC84E2C913FF}" srcOrd="2" destOrd="0" presId="urn:microsoft.com/office/officeart/2005/8/layout/hierarchy1"/>
    <dgm:cxn modelId="{AC7BCAC0-6A4D-491F-A192-CF506CCF8B37}" type="presParOf" srcId="{391D5A38-BCB9-4BEE-B6E1-679F000FBC59}" destId="{EABAACF9-CFEC-4C86-860C-905E64D5EA26}" srcOrd="3" destOrd="0" presId="urn:microsoft.com/office/officeart/2005/8/layout/hierarchy1"/>
    <dgm:cxn modelId="{6EA99916-E3BB-43D4-BA43-315871E8D42D}" type="presParOf" srcId="{EABAACF9-CFEC-4C86-860C-905E64D5EA26}" destId="{E513596B-6602-413E-A0D7-1C048BEC38A0}" srcOrd="0" destOrd="0" presId="urn:microsoft.com/office/officeart/2005/8/layout/hierarchy1"/>
    <dgm:cxn modelId="{CB1FE1A2-F055-4091-A7AA-4229398C52B1}" type="presParOf" srcId="{E513596B-6602-413E-A0D7-1C048BEC38A0}" destId="{EA861448-F902-4AEE-B870-7837F80275D8}" srcOrd="0" destOrd="0" presId="urn:microsoft.com/office/officeart/2005/8/layout/hierarchy1"/>
    <dgm:cxn modelId="{111AAC0F-C172-4C2C-AF33-DD93AE0E9077}" type="presParOf" srcId="{E513596B-6602-413E-A0D7-1C048BEC38A0}" destId="{0F3EC413-2B31-4294-A8B6-4284AFE8F80F}" srcOrd="1" destOrd="0" presId="urn:microsoft.com/office/officeart/2005/8/layout/hierarchy1"/>
    <dgm:cxn modelId="{578885F0-1633-44D2-9A60-E6C6EF8DC7C0}" type="presParOf" srcId="{EABAACF9-CFEC-4C86-860C-905E64D5EA26}" destId="{04482B26-5EB4-49AE-AD51-FF2190FE7523}" srcOrd="1" destOrd="0" presId="urn:microsoft.com/office/officeart/2005/8/layout/hierarchy1"/>
    <dgm:cxn modelId="{B55A16DB-12E1-4330-A0E3-FD85B740F48F}" type="presParOf" srcId="{391D5A38-BCB9-4BEE-B6E1-679F000FBC59}" destId="{E975029E-EBF2-4201-BAAE-14EE71190FEF}" srcOrd="4" destOrd="0" presId="urn:microsoft.com/office/officeart/2005/8/layout/hierarchy1"/>
    <dgm:cxn modelId="{63C8B28E-C92C-405A-9521-530FA8B33968}" type="presParOf" srcId="{391D5A38-BCB9-4BEE-B6E1-679F000FBC59}" destId="{AC3A9628-35DF-4462-BC45-75A17C21B0D0}" srcOrd="5" destOrd="0" presId="urn:microsoft.com/office/officeart/2005/8/layout/hierarchy1"/>
    <dgm:cxn modelId="{CFD982AC-1A65-4789-8952-572AA44D1558}" type="presParOf" srcId="{AC3A9628-35DF-4462-BC45-75A17C21B0D0}" destId="{B734420F-8282-47F8-A1E9-C0BE4D5B9245}" srcOrd="0" destOrd="0" presId="urn:microsoft.com/office/officeart/2005/8/layout/hierarchy1"/>
    <dgm:cxn modelId="{D6CD1838-61D4-4172-A8B6-48CC94B6B9B5}" type="presParOf" srcId="{B734420F-8282-47F8-A1E9-C0BE4D5B9245}" destId="{AF5F7D8F-264E-4F96-B89C-76D4FD978D1A}" srcOrd="0" destOrd="0" presId="urn:microsoft.com/office/officeart/2005/8/layout/hierarchy1"/>
    <dgm:cxn modelId="{637B80A5-6DFF-419F-BBF6-DCE43D00EA85}" type="presParOf" srcId="{B734420F-8282-47F8-A1E9-C0BE4D5B9245}" destId="{2CAA9A8B-ECEB-4E7A-8A72-C0DFD4D4E59A}" srcOrd="1" destOrd="0" presId="urn:microsoft.com/office/officeart/2005/8/layout/hierarchy1"/>
    <dgm:cxn modelId="{8738DAA5-2E7C-46F1-8234-AFCEE6F1B556}" type="presParOf" srcId="{AC3A9628-35DF-4462-BC45-75A17C21B0D0}" destId="{3A02FAF0-27E7-47E0-BFA6-009C59D30669}" srcOrd="1" destOrd="0" presId="urn:microsoft.com/office/officeart/2005/8/layout/hierarchy1"/>
    <dgm:cxn modelId="{C94CD07C-15BB-4B43-A913-8022D9254D6C}" type="presParOf" srcId="{391D5A38-BCB9-4BEE-B6E1-679F000FBC59}" destId="{122B89C7-4AB4-44A8-87C0-45875420D83E}" srcOrd="6" destOrd="0" presId="urn:microsoft.com/office/officeart/2005/8/layout/hierarchy1"/>
    <dgm:cxn modelId="{BA9A4549-3AE4-4C79-8B6A-8777FAB7A696}" type="presParOf" srcId="{391D5A38-BCB9-4BEE-B6E1-679F000FBC59}" destId="{93AABEB4-FA8B-43BF-A288-A2769F6914D4}" srcOrd="7" destOrd="0" presId="urn:microsoft.com/office/officeart/2005/8/layout/hierarchy1"/>
    <dgm:cxn modelId="{127452F0-5954-4391-8007-11234342764C}" type="presParOf" srcId="{93AABEB4-FA8B-43BF-A288-A2769F6914D4}" destId="{846003C5-ED87-45E7-BE69-9FB506ACF158}" srcOrd="0" destOrd="0" presId="urn:microsoft.com/office/officeart/2005/8/layout/hierarchy1"/>
    <dgm:cxn modelId="{5BE331DF-341E-42F2-B371-555B8A19CF0D}" type="presParOf" srcId="{846003C5-ED87-45E7-BE69-9FB506ACF158}" destId="{AAA16E2F-128D-46B1-BE10-91E1B591D872}" srcOrd="0" destOrd="0" presId="urn:microsoft.com/office/officeart/2005/8/layout/hierarchy1"/>
    <dgm:cxn modelId="{7EE7F64F-279A-4C5D-946A-7C3F4BA9CBF9}" type="presParOf" srcId="{846003C5-ED87-45E7-BE69-9FB506ACF158}" destId="{B591768C-C836-4FDF-B58E-08C8684FAF41}" srcOrd="1" destOrd="0" presId="urn:microsoft.com/office/officeart/2005/8/layout/hierarchy1"/>
    <dgm:cxn modelId="{7CF8257E-B8A6-435A-BB29-6730CD899D01}" type="presParOf" srcId="{93AABEB4-FA8B-43BF-A288-A2769F6914D4}" destId="{440D342B-4938-4FD0-800D-C85395AA7753}" srcOrd="1" destOrd="0" presId="urn:microsoft.com/office/officeart/2005/8/layout/hierarchy1"/>
    <dgm:cxn modelId="{2D11FA13-7676-4173-A7D2-52DB384AF524}" type="presParOf" srcId="{D72F4E6D-C50E-498B-A0E7-40984A3DB2C9}" destId="{39E4AE21-DBA0-4A04-969F-A422BB44DF43}" srcOrd="4" destOrd="0" presId="urn:microsoft.com/office/officeart/2005/8/layout/hierarchy1"/>
    <dgm:cxn modelId="{4D2FE7C1-0DFA-4F1E-BDF7-C93F5B807136}" type="presParOf" srcId="{D72F4E6D-C50E-498B-A0E7-40984A3DB2C9}" destId="{D937BFED-D599-4915-8A17-DBAF445CCED8}" srcOrd="5" destOrd="0" presId="urn:microsoft.com/office/officeart/2005/8/layout/hierarchy1"/>
    <dgm:cxn modelId="{23890022-91A5-4D04-B554-57E8DE88C319}" type="presParOf" srcId="{D937BFED-D599-4915-8A17-DBAF445CCED8}" destId="{845BC316-418B-4CF3-AAB0-B0C4BD533E00}" srcOrd="0" destOrd="0" presId="urn:microsoft.com/office/officeart/2005/8/layout/hierarchy1"/>
    <dgm:cxn modelId="{F1E96FD0-1C6D-4133-8490-8C62FD43840B}" type="presParOf" srcId="{845BC316-418B-4CF3-AAB0-B0C4BD533E00}" destId="{AB853AB6-84A7-4B98-8702-AE01947AF8D4}" srcOrd="0" destOrd="0" presId="urn:microsoft.com/office/officeart/2005/8/layout/hierarchy1"/>
    <dgm:cxn modelId="{09D682D9-8E69-49BC-A565-0ED0F5549894}" type="presParOf" srcId="{845BC316-418B-4CF3-AAB0-B0C4BD533E00}" destId="{4DCAFDCC-00DB-4F85-8F07-4E332E2472C8}" srcOrd="1" destOrd="0" presId="urn:microsoft.com/office/officeart/2005/8/layout/hierarchy1"/>
    <dgm:cxn modelId="{EC3BCA59-FDC3-4C84-93AA-371BC9C70906}" type="presParOf" srcId="{D937BFED-D599-4915-8A17-DBAF445CCED8}" destId="{AAF26179-9D0F-4277-9EBE-F5C6D4B8BA59}" srcOrd="1" destOrd="0" presId="urn:microsoft.com/office/officeart/2005/8/layout/hierarchy1"/>
    <dgm:cxn modelId="{31744AE3-D4C2-4C03-BB1B-1F347DB52CE4}" type="presParOf" srcId="{AAF26179-9D0F-4277-9EBE-F5C6D4B8BA59}" destId="{666A3387-D42C-4F80-BAE0-F8A64B00F1A1}" srcOrd="0" destOrd="0" presId="urn:microsoft.com/office/officeart/2005/8/layout/hierarchy1"/>
    <dgm:cxn modelId="{F774D1CF-23B5-4352-A765-ECF186F7C881}" type="presParOf" srcId="{AAF26179-9D0F-4277-9EBE-F5C6D4B8BA59}" destId="{71CB07C1-74D2-4374-9541-2EB3E9211D98}" srcOrd="1" destOrd="0" presId="urn:microsoft.com/office/officeart/2005/8/layout/hierarchy1"/>
    <dgm:cxn modelId="{80454674-3039-4246-A549-203D808043AF}" type="presParOf" srcId="{71CB07C1-74D2-4374-9541-2EB3E9211D98}" destId="{3C2BF2CC-C7BD-442F-A997-ED48889903D5}" srcOrd="0" destOrd="0" presId="urn:microsoft.com/office/officeart/2005/8/layout/hierarchy1"/>
    <dgm:cxn modelId="{E64AA100-0630-4A39-BB2F-0FF3163B8F46}" type="presParOf" srcId="{3C2BF2CC-C7BD-442F-A997-ED48889903D5}" destId="{11414E3A-DDDA-443D-B081-F856B2E08E82}" srcOrd="0" destOrd="0" presId="urn:microsoft.com/office/officeart/2005/8/layout/hierarchy1"/>
    <dgm:cxn modelId="{65FB8F46-4EEF-467A-8354-66AEB264572B}" type="presParOf" srcId="{3C2BF2CC-C7BD-442F-A997-ED48889903D5}" destId="{93ACD4C3-05A6-49D5-B28E-E4D626D15709}" srcOrd="1" destOrd="0" presId="urn:microsoft.com/office/officeart/2005/8/layout/hierarchy1"/>
    <dgm:cxn modelId="{BAB69646-044E-478E-A9B9-63EFF0D8E8A2}" type="presParOf" srcId="{71CB07C1-74D2-4374-9541-2EB3E9211D98}" destId="{A7AD0FCB-C1A0-4078-B713-C6548F2F9844}" srcOrd="1" destOrd="0" presId="urn:microsoft.com/office/officeart/2005/8/layout/hierarchy1"/>
    <dgm:cxn modelId="{9C66329F-E19D-4BBC-822E-600141AB2AC5}" type="presParOf" srcId="{A7AD0FCB-C1A0-4078-B713-C6548F2F9844}" destId="{C2140977-7FAA-49D7-A7E7-22C1917310B7}" srcOrd="0" destOrd="0" presId="urn:microsoft.com/office/officeart/2005/8/layout/hierarchy1"/>
    <dgm:cxn modelId="{35758E0B-4876-4F0B-AB98-A0DC1B66AA3E}" type="presParOf" srcId="{A7AD0FCB-C1A0-4078-B713-C6548F2F9844}" destId="{9E5F5D6D-C071-4D2C-903A-D9182D2EA7F5}" srcOrd="1" destOrd="0" presId="urn:microsoft.com/office/officeart/2005/8/layout/hierarchy1"/>
    <dgm:cxn modelId="{1FC7F521-4356-4429-8622-11B241333040}" type="presParOf" srcId="{9E5F5D6D-C071-4D2C-903A-D9182D2EA7F5}" destId="{0326A201-0DF7-4EF5-8E0F-A198BD237C44}" srcOrd="0" destOrd="0" presId="urn:microsoft.com/office/officeart/2005/8/layout/hierarchy1"/>
    <dgm:cxn modelId="{01A5404C-BEBD-40DB-A363-6DD6B2D862C6}" type="presParOf" srcId="{0326A201-0DF7-4EF5-8E0F-A198BD237C44}" destId="{7CEC7D77-77E1-4D4B-A2EB-98F385FAFE82}" srcOrd="0" destOrd="0" presId="urn:microsoft.com/office/officeart/2005/8/layout/hierarchy1"/>
    <dgm:cxn modelId="{310C8522-1A5C-4F91-88FB-5B5D6B49C946}" type="presParOf" srcId="{0326A201-0DF7-4EF5-8E0F-A198BD237C44}" destId="{CC1B902F-208A-4DE7-B0F6-3F6ABE4963DF}" srcOrd="1" destOrd="0" presId="urn:microsoft.com/office/officeart/2005/8/layout/hierarchy1"/>
    <dgm:cxn modelId="{5DE9B236-67E7-4126-B841-46EC27ED9652}" type="presParOf" srcId="{9E5F5D6D-C071-4D2C-903A-D9182D2EA7F5}" destId="{82EBF89D-5F14-4834-A1C7-E2F4ABA8E917}" srcOrd="1" destOrd="0" presId="urn:microsoft.com/office/officeart/2005/8/layout/hierarchy1"/>
    <dgm:cxn modelId="{41803659-78CA-42BA-B566-04970BBDBB57}" type="presParOf" srcId="{82EBF89D-5F14-4834-A1C7-E2F4ABA8E917}" destId="{1FB02B7A-62CF-4127-A0B8-352BFE2B8EC8}" srcOrd="0" destOrd="0" presId="urn:microsoft.com/office/officeart/2005/8/layout/hierarchy1"/>
    <dgm:cxn modelId="{9CBA963C-A579-4FEB-9273-88CF678A3575}" type="presParOf" srcId="{82EBF89D-5F14-4834-A1C7-E2F4ABA8E917}" destId="{BAB3AD83-351A-49CC-8B24-9FF40D526BC7}" srcOrd="1" destOrd="0" presId="urn:microsoft.com/office/officeart/2005/8/layout/hierarchy1"/>
    <dgm:cxn modelId="{CFA08D5F-2E99-47CA-ACFD-696ABCA6EAE3}" type="presParOf" srcId="{BAB3AD83-351A-49CC-8B24-9FF40D526BC7}" destId="{404AD58E-B715-401D-A0ED-D610DD9BBAE6}" srcOrd="0" destOrd="0" presId="urn:microsoft.com/office/officeart/2005/8/layout/hierarchy1"/>
    <dgm:cxn modelId="{08CB0932-492F-40B9-AE43-49629D69E50E}" type="presParOf" srcId="{404AD58E-B715-401D-A0ED-D610DD9BBAE6}" destId="{D0B7BD51-E6AA-49B0-A4BF-90AE2CD23A50}" srcOrd="0" destOrd="0" presId="urn:microsoft.com/office/officeart/2005/8/layout/hierarchy1"/>
    <dgm:cxn modelId="{B2565DEE-58E0-41A3-B73E-008043AAF65E}" type="presParOf" srcId="{404AD58E-B715-401D-A0ED-D610DD9BBAE6}" destId="{6FD2A783-B630-4750-BB31-5CCAB34A00D4}" srcOrd="1" destOrd="0" presId="urn:microsoft.com/office/officeart/2005/8/layout/hierarchy1"/>
    <dgm:cxn modelId="{AE66EE39-7D93-4DE2-9292-C21E646A5E23}" type="presParOf" srcId="{BAB3AD83-351A-49CC-8B24-9FF40D526BC7}" destId="{076B513E-611E-44FE-9C1E-FF27B0B5901F}" srcOrd="1" destOrd="0" presId="urn:microsoft.com/office/officeart/2005/8/layout/hierarchy1"/>
    <dgm:cxn modelId="{C5135F2E-A320-482B-A3F1-3C6E854C6FB0}" type="presParOf" srcId="{076B513E-611E-44FE-9C1E-FF27B0B5901F}" destId="{C4FBA058-D6F6-4817-A606-7CF6646EF112}" srcOrd="0" destOrd="0" presId="urn:microsoft.com/office/officeart/2005/8/layout/hierarchy1"/>
    <dgm:cxn modelId="{4D9E0960-A62C-4419-BE2A-7C0305784B5C}" type="presParOf" srcId="{076B513E-611E-44FE-9C1E-FF27B0B5901F}" destId="{FD15932B-75E6-4299-8A91-7C8126234B8C}" srcOrd="1" destOrd="0" presId="urn:microsoft.com/office/officeart/2005/8/layout/hierarchy1"/>
    <dgm:cxn modelId="{04AF2A01-452B-4BD6-ADF5-719C44CCBDDA}" type="presParOf" srcId="{FD15932B-75E6-4299-8A91-7C8126234B8C}" destId="{89B809D4-66A5-4D34-9A8C-06A5F6E2B66D}" srcOrd="0" destOrd="0" presId="urn:microsoft.com/office/officeart/2005/8/layout/hierarchy1"/>
    <dgm:cxn modelId="{08523296-FA4B-483A-92E3-C0B7AF3DD07D}" type="presParOf" srcId="{89B809D4-66A5-4D34-9A8C-06A5F6E2B66D}" destId="{6E676E8C-7157-4395-9752-9F9FBFFFFE6D}" srcOrd="0" destOrd="0" presId="urn:microsoft.com/office/officeart/2005/8/layout/hierarchy1"/>
    <dgm:cxn modelId="{3398845B-EAF5-42A0-8E3F-824E0B996310}" type="presParOf" srcId="{89B809D4-66A5-4D34-9A8C-06A5F6E2B66D}" destId="{B18E8E7C-B8B6-43B7-A652-8D0D6B9B9F1B}" srcOrd="1" destOrd="0" presId="urn:microsoft.com/office/officeart/2005/8/layout/hierarchy1"/>
    <dgm:cxn modelId="{BD06EB11-0851-48DD-8FF7-1ED79C448B6B}" type="presParOf" srcId="{FD15932B-75E6-4299-8A91-7C8126234B8C}" destId="{E751B957-30A8-409B-A66F-521D6871A26F}" srcOrd="1" destOrd="0" presId="urn:microsoft.com/office/officeart/2005/8/layout/hierarchy1"/>
    <dgm:cxn modelId="{08A44BC7-3D08-4CD5-A083-18CA146B6C5D}" type="presParOf" srcId="{A7AD0FCB-C1A0-4078-B713-C6548F2F9844}" destId="{81A32398-D3A7-46F5-BB6C-E3B4A000BCA9}" srcOrd="2" destOrd="0" presId="urn:microsoft.com/office/officeart/2005/8/layout/hierarchy1"/>
    <dgm:cxn modelId="{B45952B9-748D-4EA3-BA29-778A1DED0AB3}" type="presParOf" srcId="{A7AD0FCB-C1A0-4078-B713-C6548F2F9844}" destId="{79216AEF-186B-46CE-85F1-26974E8D1119}" srcOrd="3" destOrd="0" presId="urn:microsoft.com/office/officeart/2005/8/layout/hierarchy1"/>
    <dgm:cxn modelId="{FC40DE2E-4644-45C8-BD0C-5EEC19D77911}" type="presParOf" srcId="{79216AEF-186B-46CE-85F1-26974E8D1119}" destId="{88FEA71E-9531-4D75-A221-047A08189528}" srcOrd="0" destOrd="0" presId="urn:microsoft.com/office/officeart/2005/8/layout/hierarchy1"/>
    <dgm:cxn modelId="{DFA58037-9095-4B8A-AF71-1C709F89F90F}" type="presParOf" srcId="{88FEA71E-9531-4D75-A221-047A08189528}" destId="{1AD683D4-7420-4B57-9CB0-8A546F0D8AF3}" srcOrd="0" destOrd="0" presId="urn:microsoft.com/office/officeart/2005/8/layout/hierarchy1"/>
    <dgm:cxn modelId="{B0B07DD3-08CD-4D51-927B-E9D55A315A4A}" type="presParOf" srcId="{88FEA71E-9531-4D75-A221-047A08189528}" destId="{353CA791-36DA-420C-AEBB-85C01DC2DDBE}" srcOrd="1" destOrd="0" presId="urn:microsoft.com/office/officeart/2005/8/layout/hierarchy1"/>
    <dgm:cxn modelId="{93533492-A266-4BAD-882F-636FAB569855}" type="presParOf" srcId="{79216AEF-186B-46CE-85F1-26974E8D1119}" destId="{95CC9297-1232-4D22-862D-C7D6D66BE977}" srcOrd="1" destOrd="0" presId="urn:microsoft.com/office/officeart/2005/8/layout/hierarchy1"/>
    <dgm:cxn modelId="{0ED4542C-4E86-41AC-8F19-B89DEBD760AB}" type="presParOf" srcId="{A7AD0FCB-C1A0-4078-B713-C6548F2F9844}" destId="{6E50CAF9-8D29-4CE5-A40E-E7970D5C4B97}" srcOrd="4" destOrd="0" presId="urn:microsoft.com/office/officeart/2005/8/layout/hierarchy1"/>
    <dgm:cxn modelId="{4C2C2CEE-D2A7-45E8-B3E4-D453ADBED58C}" type="presParOf" srcId="{A7AD0FCB-C1A0-4078-B713-C6548F2F9844}" destId="{29ED7236-24CF-47B0-948E-68C9C99AB0AD}" srcOrd="5" destOrd="0" presId="urn:microsoft.com/office/officeart/2005/8/layout/hierarchy1"/>
    <dgm:cxn modelId="{08A4DB8A-CF75-4D81-BE66-A1E4903EA6EA}" type="presParOf" srcId="{29ED7236-24CF-47B0-948E-68C9C99AB0AD}" destId="{28EC814D-9B05-4F34-9416-564904CC3D4C}" srcOrd="0" destOrd="0" presId="urn:microsoft.com/office/officeart/2005/8/layout/hierarchy1"/>
    <dgm:cxn modelId="{71BDB669-CDA9-4BAA-8FF4-9C4383AB0058}" type="presParOf" srcId="{28EC814D-9B05-4F34-9416-564904CC3D4C}" destId="{8D1A8AD9-6C32-40C8-959D-3BC0CE6F5BEF}" srcOrd="0" destOrd="0" presId="urn:microsoft.com/office/officeart/2005/8/layout/hierarchy1"/>
    <dgm:cxn modelId="{F8AF9A9A-C839-477B-AC66-1BAA356C5B63}" type="presParOf" srcId="{28EC814D-9B05-4F34-9416-564904CC3D4C}" destId="{A71D1D02-AD0D-43B5-AFA1-C9558F143AAB}" srcOrd="1" destOrd="0" presId="urn:microsoft.com/office/officeart/2005/8/layout/hierarchy1"/>
    <dgm:cxn modelId="{62BDABB1-5718-42F4-8047-EAB5820B00FD}" type="presParOf" srcId="{29ED7236-24CF-47B0-948E-68C9C99AB0AD}" destId="{D1CD8147-CF1E-4E4F-B838-AAAE886153C8}" srcOrd="1" destOrd="0" presId="urn:microsoft.com/office/officeart/2005/8/layout/hierarchy1"/>
    <dgm:cxn modelId="{7378E563-C204-4A59-90E1-90E6A4959F13}" type="presParOf" srcId="{AAF26179-9D0F-4277-9EBE-F5C6D4B8BA59}" destId="{0C2F15D1-42E2-43A5-B2E1-2C9336B3B09A}" srcOrd="2" destOrd="0" presId="urn:microsoft.com/office/officeart/2005/8/layout/hierarchy1"/>
    <dgm:cxn modelId="{8B46CE19-4641-4E6B-9653-D33155D80DD7}" type="presParOf" srcId="{AAF26179-9D0F-4277-9EBE-F5C6D4B8BA59}" destId="{38850860-3870-481D-BB97-3FE41467D574}" srcOrd="3" destOrd="0" presId="urn:microsoft.com/office/officeart/2005/8/layout/hierarchy1"/>
    <dgm:cxn modelId="{70F3DCED-E427-4FCA-9996-4C3113EC9AC8}" type="presParOf" srcId="{38850860-3870-481D-BB97-3FE41467D574}" destId="{AD8D2891-5DDB-41CB-957B-C1561E549A30}" srcOrd="0" destOrd="0" presId="urn:microsoft.com/office/officeart/2005/8/layout/hierarchy1"/>
    <dgm:cxn modelId="{CC8B5BA9-0B17-4270-9EFF-58F5CFB3D649}" type="presParOf" srcId="{AD8D2891-5DDB-41CB-957B-C1561E549A30}" destId="{DE5B0591-E926-4CCC-BB4D-A9993C14F9C5}" srcOrd="0" destOrd="0" presId="urn:microsoft.com/office/officeart/2005/8/layout/hierarchy1"/>
    <dgm:cxn modelId="{522DB725-775E-43D1-A873-C97CDF5084C0}" type="presParOf" srcId="{AD8D2891-5DDB-41CB-957B-C1561E549A30}" destId="{6C7CC9FD-0999-4B27-A1F8-E8787CE055C6}" srcOrd="1" destOrd="0" presId="urn:microsoft.com/office/officeart/2005/8/layout/hierarchy1"/>
    <dgm:cxn modelId="{4CECF18C-7AA9-4269-85AC-42D33A8133FD}" type="presParOf" srcId="{38850860-3870-481D-BB97-3FE41467D574}" destId="{E44B73A3-DC93-4D48-92E7-8018AD1B37F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23A8445-3DBB-42DB-A147-7759C2779206}" type="doc">
      <dgm:prSet loTypeId="urn:microsoft.com/office/officeart/2005/8/layout/orgChart1" loCatId="hierarchy" qsTypeId="urn:microsoft.com/office/officeart/2005/8/quickstyle/simple3" qsCatId="simple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E76BDFC9-0B3D-4D03-ABC8-205122765928}">
      <dgm:prSet phldrT="[Text]" custT="1"/>
      <dgm:spPr/>
      <dgm:t>
        <a:bodyPr/>
        <a:lstStyle/>
        <a:p>
          <a:r>
            <a:rPr lang="en-US" sz="1000" dirty="0" err="1" smtClean="0"/>
            <a:t>Ketua</a:t>
          </a:r>
          <a:r>
            <a:rPr lang="en-US" sz="1000" dirty="0" smtClean="0"/>
            <a:t> </a:t>
          </a:r>
          <a:r>
            <a:rPr lang="en-US" sz="1000" dirty="0" err="1" smtClean="0"/>
            <a:t>Setiausaha</a:t>
          </a:r>
          <a:r>
            <a:rPr lang="en-US" sz="1000" dirty="0" smtClean="0"/>
            <a:t> </a:t>
          </a:r>
          <a:r>
            <a:rPr lang="en-US" sz="1000" dirty="0" err="1" smtClean="0"/>
            <a:t>Perbendaharaan</a:t>
          </a:r>
          <a:r>
            <a:rPr lang="en-US" sz="1000" dirty="0" smtClean="0"/>
            <a:t> </a:t>
          </a:r>
        </a:p>
        <a:p>
          <a:r>
            <a:rPr lang="en-US" sz="1200" b="1" dirty="0" smtClean="0">
              <a:solidFill>
                <a:schemeClr val="tx1">
                  <a:lumMod val="75000"/>
                  <a:lumOff val="25000"/>
                </a:schemeClr>
              </a:solidFill>
            </a:rPr>
            <a:t>B6</a:t>
          </a:r>
        </a:p>
      </dgm:t>
    </dgm:pt>
    <dgm:pt modelId="{CC736250-165D-4527-97E2-557070E38B2C}" type="parTrans" cxnId="{5F3498F4-2C8C-403A-B582-B40E5366EEC8}">
      <dgm:prSet/>
      <dgm:spPr/>
      <dgm:t>
        <a:bodyPr/>
        <a:lstStyle/>
        <a:p>
          <a:endParaRPr lang="en-US" sz="2000"/>
        </a:p>
      </dgm:t>
    </dgm:pt>
    <dgm:pt modelId="{F3B25BB0-A0CC-433A-8C98-E60E4CF9BFE8}" type="sibTrans" cxnId="{5F3498F4-2C8C-403A-B582-B40E5366EEC8}">
      <dgm:prSet/>
      <dgm:spPr/>
      <dgm:t>
        <a:bodyPr/>
        <a:lstStyle/>
        <a:p>
          <a:endParaRPr lang="en-US" sz="2000"/>
        </a:p>
      </dgm:t>
    </dgm:pt>
    <dgm:pt modelId="{E223BCDC-0400-4177-BE63-AD3137C142C8}">
      <dgm:prSet phldrT="[Text]" custT="1"/>
      <dgm:spPr/>
      <dgm:t>
        <a:bodyPr/>
        <a:lstStyle/>
        <a:p>
          <a:r>
            <a:rPr lang="en-US" sz="1100" dirty="0" err="1" smtClean="0"/>
            <a:t>Perbendaharaan</a:t>
          </a:r>
          <a:endParaRPr lang="en-US" sz="1100" dirty="0" smtClean="0"/>
        </a:p>
        <a:p>
          <a:r>
            <a:rPr lang="en-US" sz="1200" b="1" dirty="0" smtClean="0"/>
            <a:t>24</a:t>
          </a:r>
          <a:endParaRPr lang="en-US" sz="1200" b="1" dirty="0"/>
        </a:p>
      </dgm:t>
    </dgm:pt>
    <dgm:pt modelId="{5CE3B083-F5F5-463F-999B-232A7F7F754E}" type="parTrans" cxnId="{35107043-7EF4-487E-9FCA-095AC5709698}">
      <dgm:prSet/>
      <dgm:spPr/>
      <dgm:t>
        <a:bodyPr/>
        <a:lstStyle/>
        <a:p>
          <a:endParaRPr lang="en-US" sz="2000"/>
        </a:p>
      </dgm:t>
    </dgm:pt>
    <dgm:pt modelId="{E2665445-DEE9-4D4F-98C1-28526201EEDC}" type="sibTrans" cxnId="{35107043-7EF4-487E-9FCA-095AC5709698}">
      <dgm:prSet/>
      <dgm:spPr/>
      <dgm:t>
        <a:bodyPr/>
        <a:lstStyle/>
        <a:p>
          <a:endParaRPr lang="en-US" sz="2000"/>
        </a:p>
      </dgm:t>
    </dgm:pt>
    <dgm:pt modelId="{AC056476-2293-4006-8C02-033FB5B909F7}">
      <dgm:prSet phldrT="[Text]" custT="1"/>
      <dgm:spPr/>
      <dgm:t>
        <a:bodyPr/>
        <a:lstStyle/>
        <a:p>
          <a:r>
            <a:rPr lang="en-US" sz="1100" dirty="0" err="1"/>
            <a:t>Jabatan</a:t>
          </a:r>
          <a:r>
            <a:rPr lang="en-US" sz="1100" dirty="0"/>
            <a:t> </a:t>
          </a:r>
          <a:r>
            <a:rPr lang="en-US" sz="1100" dirty="0" err="1" smtClean="0"/>
            <a:t>Kastam</a:t>
          </a:r>
          <a:r>
            <a:rPr lang="en-US" sz="1100" dirty="0" smtClean="0"/>
            <a:t> </a:t>
          </a:r>
          <a:r>
            <a:rPr lang="en-US" sz="1100" dirty="0" err="1" smtClean="0"/>
            <a:t>Diraja</a:t>
          </a:r>
          <a:r>
            <a:rPr lang="en-US" sz="1100" dirty="0" smtClean="0"/>
            <a:t> Malaysia</a:t>
          </a:r>
        </a:p>
        <a:p>
          <a:r>
            <a:rPr lang="en-US" sz="1200" b="1" dirty="0" smtClean="0"/>
            <a:t>25</a:t>
          </a:r>
          <a:endParaRPr lang="en-US" sz="1200" b="1" dirty="0"/>
        </a:p>
      </dgm:t>
    </dgm:pt>
    <dgm:pt modelId="{1E714340-BABA-4D41-9FDF-6BA1F40D830E}" type="parTrans" cxnId="{F3AF1F43-510F-46C5-9FCD-A795715D6EFD}">
      <dgm:prSet/>
      <dgm:spPr/>
      <dgm:t>
        <a:bodyPr/>
        <a:lstStyle/>
        <a:p>
          <a:endParaRPr lang="en-US" sz="2000"/>
        </a:p>
      </dgm:t>
    </dgm:pt>
    <dgm:pt modelId="{8A193474-026B-4632-AA83-05CA4F5C7E5F}" type="sibTrans" cxnId="{F3AF1F43-510F-46C5-9FCD-A795715D6EFD}">
      <dgm:prSet/>
      <dgm:spPr/>
      <dgm:t>
        <a:bodyPr/>
        <a:lstStyle/>
        <a:p>
          <a:endParaRPr lang="en-US" sz="2000"/>
        </a:p>
      </dgm:t>
    </dgm:pt>
    <dgm:pt modelId="{9F9A6B17-324F-43BE-8BF8-EC7091FF4941}">
      <dgm:prSet custT="1"/>
      <dgm:spPr/>
      <dgm:t>
        <a:bodyPr/>
        <a:lstStyle/>
        <a:p>
          <a:endParaRPr lang="en-US" sz="800" dirty="0" smtClean="0"/>
        </a:p>
        <a:p>
          <a:r>
            <a:rPr lang="en-US" sz="800" dirty="0" err="1" smtClean="0"/>
            <a:t>Pentadbiran</a:t>
          </a:r>
          <a:r>
            <a:rPr lang="en-US" sz="800" dirty="0" smtClean="0"/>
            <a:t> </a:t>
          </a:r>
          <a:r>
            <a:rPr lang="en-US" sz="800" dirty="0" err="1"/>
            <a:t>Kementerian</a:t>
          </a:r>
          <a:r>
            <a:rPr lang="en-US" sz="800" dirty="0"/>
            <a:t> </a:t>
          </a:r>
          <a:r>
            <a:rPr lang="en-US" sz="800" dirty="0" err="1" smtClean="0"/>
            <a:t>Kewangan</a:t>
          </a:r>
          <a:endParaRPr lang="en-US" sz="800" dirty="0" smtClean="0"/>
        </a:p>
        <a:p>
          <a:r>
            <a:rPr lang="en-US" sz="1200" b="1" dirty="0" smtClean="0"/>
            <a:t>24010100</a:t>
          </a:r>
          <a:endParaRPr lang="en-US" sz="1200" b="1" dirty="0"/>
        </a:p>
        <a:p>
          <a:endParaRPr lang="en-US" sz="800" dirty="0"/>
        </a:p>
      </dgm:t>
    </dgm:pt>
    <dgm:pt modelId="{5F20E866-8C70-4B2C-BF0D-7CBAC0563BE4}" type="parTrans" cxnId="{0BC9769D-8A52-4C6D-85EB-22333E0CCB92}">
      <dgm:prSet/>
      <dgm:spPr/>
      <dgm:t>
        <a:bodyPr/>
        <a:lstStyle/>
        <a:p>
          <a:endParaRPr lang="en-US" sz="2000"/>
        </a:p>
      </dgm:t>
    </dgm:pt>
    <dgm:pt modelId="{808DDBB5-B1E5-4C98-8EAA-CA0934C5C9BD}" type="sibTrans" cxnId="{0BC9769D-8A52-4C6D-85EB-22333E0CCB92}">
      <dgm:prSet/>
      <dgm:spPr/>
      <dgm:t>
        <a:bodyPr/>
        <a:lstStyle/>
        <a:p>
          <a:endParaRPr lang="en-US" sz="2000"/>
        </a:p>
      </dgm:t>
    </dgm:pt>
    <dgm:pt modelId="{B72AA357-C976-4757-8AB1-2F7BD7DDDE24}">
      <dgm:prSet custT="1"/>
      <dgm:spPr/>
      <dgm:t>
        <a:bodyPr/>
        <a:lstStyle/>
        <a:p>
          <a:r>
            <a:rPr lang="en-US" sz="800" dirty="0" err="1"/>
            <a:t>Pentadbiran</a:t>
          </a:r>
          <a:endParaRPr lang="en-US" sz="800" dirty="0"/>
        </a:p>
        <a:p>
          <a:r>
            <a:rPr lang="en-US" sz="1200" b="1" dirty="0" smtClean="0"/>
            <a:t>24010101</a:t>
          </a:r>
          <a:endParaRPr lang="en-US" sz="1200" b="1" dirty="0"/>
        </a:p>
      </dgm:t>
    </dgm:pt>
    <dgm:pt modelId="{FD8C42C9-D5FC-4254-B927-6A4D44F6CA5A}" type="parTrans" cxnId="{6F62CC0A-8CA9-4C28-BB87-CD177B3C2038}">
      <dgm:prSet/>
      <dgm:spPr/>
      <dgm:t>
        <a:bodyPr/>
        <a:lstStyle/>
        <a:p>
          <a:endParaRPr lang="en-US" sz="2400"/>
        </a:p>
      </dgm:t>
    </dgm:pt>
    <dgm:pt modelId="{E579D5BD-13EB-4389-A814-A6A1E52A81B2}" type="sibTrans" cxnId="{6F62CC0A-8CA9-4C28-BB87-CD177B3C2038}">
      <dgm:prSet/>
      <dgm:spPr/>
      <dgm:t>
        <a:bodyPr/>
        <a:lstStyle/>
        <a:p>
          <a:endParaRPr lang="en-US" sz="2000"/>
        </a:p>
      </dgm:t>
    </dgm:pt>
    <dgm:pt modelId="{49A385EF-1161-4289-B2A3-39CF453AA7EE}">
      <dgm:prSet custT="1"/>
      <dgm:spPr/>
      <dgm:t>
        <a:bodyPr/>
        <a:lstStyle/>
        <a:p>
          <a:r>
            <a:rPr lang="en-US" sz="1000" dirty="0" err="1"/>
            <a:t>Ibu</a:t>
          </a:r>
          <a:r>
            <a:rPr lang="en-US" sz="1000" dirty="0"/>
            <a:t> </a:t>
          </a:r>
          <a:r>
            <a:rPr lang="en-US" sz="1000" dirty="0" err="1"/>
            <a:t>pejabat</a:t>
          </a:r>
          <a:r>
            <a:rPr lang="en-US" sz="1000" dirty="0"/>
            <a:t> </a:t>
          </a:r>
          <a:r>
            <a:rPr lang="en-US" sz="1000" dirty="0" err="1" smtClean="0"/>
            <a:t>Kastam</a:t>
          </a:r>
          <a:endParaRPr lang="en-US" sz="1000" dirty="0" smtClean="0"/>
        </a:p>
        <a:p>
          <a:r>
            <a:rPr lang="en-US" sz="1200" b="1" dirty="0" smtClean="0"/>
            <a:t>25010000</a:t>
          </a:r>
          <a:endParaRPr lang="en-US" sz="1200" b="1" dirty="0"/>
        </a:p>
      </dgm:t>
    </dgm:pt>
    <dgm:pt modelId="{99F42909-512D-4E69-8880-ED27A2282245}" type="parTrans" cxnId="{23FB3B6F-989A-4F2F-A7B1-C3D9A9807C97}">
      <dgm:prSet/>
      <dgm:spPr/>
      <dgm:t>
        <a:bodyPr/>
        <a:lstStyle/>
        <a:p>
          <a:endParaRPr lang="en-US" sz="2000"/>
        </a:p>
      </dgm:t>
    </dgm:pt>
    <dgm:pt modelId="{7FDA5F80-535C-4484-92B2-3B6B6EAC5A8B}" type="sibTrans" cxnId="{23FB3B6F-989A-4F2F-A7B1-C3D9A9807C97}">
      <dgm:prSet/>
      <dgm:spPr/>
      <dgm:t>
        <a:bodyPr/>
        <a:lstStyle/>
        <a:p>
          <a:endParaRPr lang="en-US" sz="2000"/>
        </a:p>
      </dgm:t>
    </dgm:pt>
    <dgm:pt modelId="{91FC67C1-BA75-41D9-98B6-13FB36DD42E9}">
      <dgm:prSet custT="1"/>
      <dgm:spPr/>
      <dgm:t>
        <a:bodyPr/>
        <a:lstStyle/>
        <a:p>
          <a:r>
            <a:rPr lang="en-US" sz="800" dirty="0" err="1"/>
            <a:t>Ibu</a:t>
          </a:r>
          <a:r>
            <a:rPr lang="en-US" sz="800" dirty="0"/>
            <a:t> </a:t>
          </a:r>
          <a:r>
            <a:rPr lang="en-US" sz="800" dirty="0" err="1"/>
            <a:t>pejabat</a:t>
          </a:r>
          <a:r>
            <a:rPr lang="en-US" sz="800" dirty="0"/>
            <a:t> </a:t>
          </a:r>
          <a:r>
            <a:rPr lang="en-US" sz="800" dirty="0" err="1" smtClean="0"/>
            <a:t>Putrajaya</a:t>
          </a:r>
          <a:endParaRPr lang="en-US" sz="800" dirty="0" smtClean="0"/>
        </a:p>
        <a:p>
          <a:r>
            <a:rPr lang="en-US" sz="1200" b="1" dirty="0" smtClean="0"/>
            <a:t>25010100</a:t>
          </a:r>
          <a:endParaRPr lang="en-US" sz="1200" b="1" dirty="0"/>
        </a:p>
      </dgm:t>
    </dgm:pt>
    <dgm:pt modelId="{A4F77B49-E7E4-416D-B4B2-2E8F61231DD8}" type="parTrans" cxnId="{452308A6-BFFD-44EE-92B6-F8839FD48B54}">
      <dgm:prSet/>
      <dgm:spPr/>
      <dgm:t>
        <a:bodyPr/>
        <a:lstStyle/>
        <a:p>
          <a:endParaRPr lang="en-US" sz="2400"/>
        </a:p>
      </dgm:t>
    </dgm:pt>
    <dgm:pt modelId="{16B65B8E-5DC9-4992-9D6A-A90C0701E927}" type="sibTrans" cxnId="{452308A6-BFFD-44EE-92B6-F8839FD48B54}">
      <dgm:prSet/>
      <dgm:spPr/>
      <dgm:t>
        <a:bodyPr/>
        <a:lstStyle/>
        <a:p>
          <a:endParaRPr lang="en-US" sz="2000"/>
        </a:p>
      </dgm:t>
    </dgm:pt>
    <dgm:pt modelId="{CD530542-7321-4581-ACA1-4E760E133C63}">
      <dgm:prSet custT="1"/>
      <dgm:spPr/>
      <dgm:t>
        <a:bodyPr/>
        <a:lstStyle/>
        <a:p>
          <a:r>
            <a:rPr lang="en-US" sz="800" dirty="0" err="1"/>
            <a:t>Ibu</a:t>
          </a:r>
          <a:r>
            <a:rPr lang="en-US" sz="800" dirty="0"/>
            <a:t> </a:t>
          </a:r>
          <a:r>
            <a:rPr lang="en-US" sz="800" dirty="0" err="1" smtClean="0"/>
            <a:t>Pejabat</a:t>
          </a:r>
          <a:endParaRPr lang="en-US" sz="800" dirty="0" smtClean="0"/>
        </a:p>
        <a:p>
          <a:r>
            <a:rPr lang="en-US" sz="1200" b="1" dirty="0" smtClean="0"/>
            <a:t>25010101</a:t>
          </a:r>
          <a:endParaRPr lang="en-US" sz="1200" b="1" dirty="0"/>
        </a:p>
      </dgm:t>
    </dgm:pt>
    <dgm:pt modelId="{538735D5-7406-4B5A-837E-4FB7E318DF3C}" type="parTrans" cxnId="{46BD580D-8B9E-4130-94C1-D87777C42BF4}">
      <dgm:prSet/>
      <dgm:spPr/>
      <dgm:t>
        <a:bodyPr/>
        <a:lstStyle/>
        <a:p>
          <a:endParaRPr lang="en-US" sz="2400"/>
        </a:p>
      </dgm:t>
    </dgm:pt>
    <dgm:pt modelId="{860D60AD-20E3-4DEC-8AE8-130AA77519AA}" type="sibTrans" cxnId="{46BD580D-8B9E-4130-94C1-D87777C42BF4}">
      <dgm:prSet/>
      <dgm:spPr/>
      <dgm:t>
        <a:bodyPr/>
        <a:lstStyle/>
        <a:p>
          <a:endParaRPr lang="en-US" sz="2000"/>
        </a:p>
      </dgm:t>
    </dgm:pt>
    <dgm:pt modelId="{4AB2EFEE-92D8-49FA-AA26-138EC8B28C5F}">
      <dgm:prSet custT="1"/>
      <dgm:spPr/>
      <dgm:t>
        <a:bodyPr/>
        <a:lstStyle/>
        <a:p>
          <a:r>
            <a:rPr lang="en-US" sz="800" dirty="0" err="1"/>
            <a:t>Cawangan</a:t>
          </a:r>
          <a:r>
            <a:rPr lang="en-US" sz="800" dirty="0"/>
            <a:t> </a:t>
          </a:r>
          <a:r>
            <a:rPr lang="en-US" sz="800" dirty="0" err="1" smtClean="0"/>
            <a:t>Akaun</a:t>
          </a:r>
          <a:endParaRPr lang="en-US" sz="800" dirty="0" smtClean="0"/>
        </a:p>
        <a:p>
          <a:r>
            <a:rPr lang="en-US" sz="1200" b="1" dirty="0" smtClean="0"/>
            <a:t>25010102</a:t>
          </a:r>
          <a:endParaRPr lang="en-US" sz="1200" b="1" dirty="0"/>
        </a:p>
      </dgm:t>
    </dgm:pt>
    <dgm:pt modelId="{6E97E780-8809-47E2-8384-4408B271336A}" type="parTrans" cxnId="{228227AA-A993-4D73-BE6A-F63A2743A276}">
      <dgm:prSet/>
      <dgm:spPr/>
      <dgm:t>
        <a:bodyPr/>
        <a:lstStyle/>
        <a:p>
          <a:endParaRPr lang="en-US" sz="2400"/>
        </a:p>
      </dgm:t>
    </dgm:pt>
    <dgm:pt modelId="{9EFEA832-656B-4E54-872C-C6ED6C5FA948}" type="sibTrans" cxnId="{228227AA-A993-4D73-BE6A-F63A2743A276}">
      <dgm:prSet/>
      <dgm:spPr/>
      <dgm:t>
        <a:bodyPr/>
        <a:lstStyle/>
        <a:p>
          <a:endParaRPr lang="en-US" sz="2000"/>
        </a:p>
      </dgm:t>
    </dgm:pt>
    <dgm:pt modelId="{41A16CF9-244F-4E81-A723-99AB2CC39C6B}">
      <dgm:prSet custT="1"/>
      <dgm:spPr/>
      <dgm:t>
        <a:bodyPr/>
        <a:lstStyle/>
        <a:p>
          <a:r>
            <a:rPr lang="en-US" sz="800" dirty="0" err="1"/>
            <a:t>Cawangan</a:t>
          </a:r>
          <a:r>
            <a:rPr lang="en-US" sz="800" dirty="0"/>
            <a:t> </a:t>
          </a:r>
          <a:r>
            <a:rPr lang="en-US" sz="800" dirty="0" err="1" smtClean="0"/>
            <a:t>Tuntutan</a:t>
          </a:r>
          <a:endParaRPr lang="en-US" sz="800" dirty="0" smtClean="0"/>
        </a:p>
        <a:p>
          <a:r>
            <a:rPr lang="en-US" sz="1200" b="1" dirty="0" smtClean="0"/>
            <a:t>25010103</a:t>
          </a:r>
          <a:endParaRPr lang="en-US" sz="1200" b="1" dirty="0"/>
        </a:p>
      </dgm:t>
    </dgm:pt>
    <dgm:pt modelId="{4F00A704-EE55-417B-91F0-7A600C8C207B}" type="parTrans" cxnId="{F040F853-BD11-45D3-8051-46E013654AF7}">
      <dgm:prSet/>
      <dgm:spPr/>
      <dgm:t>
        <a:bodyPr/>
        <a:lstStyle/>
        <a:p>
          <a:endParaRPr lang="en-US" sz="2400"/>
        </a:p>
      </dgm:t>
    </dgm:pt>
    <dgm:pt modelId="{FE2FD419-DB37-4C2F-851A-BA00F8A4C4F0}" type="sibTrans" cxnId="{F040F853-BD11-45D3-8051-46E013654AF7}">
      <dgm:prSet/>
      <dgm:spPr/>
      <dgm:t>
        <a:bodyPr/>
        <a:lstStyle/>
        <a:p>
          <a:endParaRPr lang="en-US" sz="2000"/>
        </a:p>
      </dgm:t>
    </dgm:pt>
    <dgm:pt modelId="{821DCB74-950E-463A-9597-81410D5BC905}">
      <dgm:prSet custT="1"/>
      <dgm:spPr/>
      <dgm:t>
        <a:bodyPr/>
        <a:lstStyle/>
        <a:p>
          <a:r>
            <a:rPr lang="en-US" sz="1100" dirty="0" err="1" smtClean="0">
              <a:latin typeface="+mn-lt"/>
              <a:cs typeface="Arial" pitchFamily="34" charset="0"/>
            </a:rPr>
            <a:t>JabatanPenilaia</a:t>
          </a:r>
          <a:r>
            <a:rPr lang="en-US" sz="1000" dirty="0" err="1" smtClean="0">
              <a:latin typeface="+mn-lt"/>
              <a:cs typeface="Arial" pitchFamily="34" charset="0"/>
            </a:rPr>
            <a:t>n</a:t>
          </a:r>
          <a:endParaRPr lang="en-US" sz="1000" dirty="0" smtClean="0">
            <a:latin typeface="+mn-lt"/>
            <a:cs typeface="Arial" pitchFamily="34" charset="0"/>
          </a:endParaRPr>
        </a:p>
        <a:p>
          <a:r>
            <a:rPr lang="en-US" sz="1200" b="1" dirty="0" smtClean="0">
              <a:latin typeface="+mn-lt"/>
              <a:cs typeface="Arial" pitchFamily="34" charset="0"/>
            </a:rPr>
            <a:t>26</a:t>
          </a:r>
          <a:endParaRPr lang="en-US" sz="1200" b="1" dirty="0">
            <a:latin typeface="+mn-lt"/>
            <a:cs typeface="Arial" pitchFamily="34" charset="0"/>
          </a:endParaRPr>
        </a:p>
      </dgm:t>
    </dgm:pt>
    <dgm:pt modelId="{2CD96389-6C5C-4D0D-BE3D-A91015AEEAFF}" type="parTrans" cxnId="{29202E3D-0C17-4C1A-8D5D-7C6E9B0B6518}">
      <dgm:prSet/>
      <dgm:spPr/>
      <dgm:t>
        <a:bodyPr/>
        <a:lstStyle/>
        <a:p>
          <a:endParaRPr lang="en-US" sz="2000"/>
        </a:p>
      </dgm:t>
    </dgm:pt>
    <dgm:pt modelId="{94B2E2FD-B740-4CF6-9642-E2521AAC2284}" type="sibTrans" cxnId="{29202E3D-0C17-4C1A-8D5D-7C6E9B0B6518}">
      <dgm:prSet/>
      <dgm:spPr/>
      <dgm:t>
        <a:bodyPr/>
        <a:lstStyle/>
        <a:p>
          <a:endParaRPr lang="en-US" sz="2000"/>
        </a:p>
      </dgm:t>
    </dgm:pt>
    <dgm:pt modelId="{D7A5A8B1-4B97-4669-9EE4-296CE261A53B}">
      <dgm:prSet phldrT="[Text]" custT="1"/>
      <dgm:spPr/>
      <dgm:t>
        <a:bodyPr/>
        <a:lstStyle/>
        <a:p>
          <a:r>
            <a:rPr lang="en-US" sz="1000" dirty="0" err="1" smtClean="0"/>
            <a:t>Kementerian</a:t>
          </a:r>
          <a:r>
            <a:rPr lang="en-US" sz="1000" dirty="0" smtClean="0"/>
            <a:t> </a:t>
          </a:r>
          <a:r>
            <a:rPr lang="en-US" sz="1000" dirty="0" err="1" smtClean="0"/>
            <a:t>Kewangan</a:t>
          </a:r>
          <a:endParaRPr lang="en-US" sz="1000" dirty="0"/>
        </a:p>
      </dgm:t>
    </dgm:pt>
    <dgm:pt modelId="{C6369BCC-4429-4E8D-900C-487652D1673A}" type="parTrans" cxnId="{358CC911-A2E9-49A3-9602-566CEBC37C3A}">
      <dgm:prSet/>
      <dgm:spPr/>
      <dgm:t>
        <a:bodyPr/>
        <a:lstStyle/>
        <a:p>
          <a:endParaRPr lang="en-US" sz="2000"/>
        </a:p>
      </dgm:t>
    </dgm:pt>
    <dgm:pt modelId="{C3354A0D-07A5-4AB2-B03C-A98748013EE4}" type="sibTrans" cxnId="{358CC911-A2E9-49A3-9602-566CEBC37C3A}">
      <dgm:prSet/>
      <dgm:spPr/>
      <dgm:t>
        <a:bodyPr/>
        <a:lstStyle/>
        <a:p>
          <a:endParaRPr lang="en-US" sz="2000"/>
        </a:p>
      </dgm:t>
    </dgm:pt>
    <dgm:pt modelId="{2E3A3861-B9B2-4BC5-A6EF-2D50BD158446}">
      <dgm:prSet custT="1"/>
      <dgm:spPr/>
      <dgm:t>
        <a:bodyPr/>
        <a:lstStyle/>
        <a:p>
          <a:r>
            <a:rPr lang="en-US" sz="1100" dirty="0" err="1" smtClean="0">
              <a:latin typeface="+mn-lt"/>
              <a:cs typeface="Arial" pitchFamily="34" charset="0"/>
            </a:rPr>
            <a:t>Jabatan</a:t>
          </a:r>
          <a:r>
            <a:rPr lang="en-US" sz="1100" dirty="0" smtClean="0">
              <a:latin typeface="+mn-lt"/>
              <a:cs typeface="Arial" pitchFamily="34" charset="0"/>
            </a:rPr>
            <a:t> </a:t>
          </a:r>
          <a:r>
            <a:rPr lang="en-US" sz="1100" dirty="0" err="1" smtClean="0">
              <a:latin typeface="+mn-lt"/>
              <a:cs typeface="Arial" pitchFamily="34" charset="0"/>
            </a:rPr>
            <a:t>Akauntan</a:t>
          </a:r>
          <a:r>
            <a:rPr lang="en-US" sz="1100" dirty="0" smtClean="0">
              <a:latin typeface="+mn-lt"/>
              <a:cs typeface="Arial" pitchFamily="34" charset="0"/>
            </a:rPr>
            <a:t> Negara</a:t>
          </a:r>
        </a:p>
        <a:p>
          <a:r>
            <a:rPr lang="en-US" sz="1200" b="1" dirty="0" smtClean="0">
              <a:latin typeface="+mn-lt"/>
              <a:cs typeface="Arial" pitchFamily="34" charset="0"/>
            </a:rPr>
            <a:t>27</a:t>
          </a:r>
          <a:endParaRPr lang="en-US" sz="1200" b="1" dirty="0">
            <a:latin typeface="+mn-lt"/>
            <a:cs typeface="Arial" pitchFamily="34" charset="0"/>
          </a:endParaRPr>
        </a:p>
      </dgm:t>
    </dgm:pt>
    <dgm:pt modelId="{74074A04-64E3-4E6E-B147-80E68D9D625A}" type="parTrans" cxnId="{CFA4E3E1-6326-428D-A04A-01FF4D1B5628}">
      <dgm:prSet/>
      <dgm:spPr/>
      <dgm:t>
        <a:bodyPr/>
        <a:lstStyle/>
        <a:p>
          <a:endParaRPr lang="en-US" sz="2000"/>
        </a:p>
      </dgm:t>
    </dgm:pt>
    <dgm:pt modelId="{55DDF13D-3AAE-4946-B1AC-DEC284297894}" type="sibTrans" cxnId="{CFA4E3E1-6326-428D-A04A-01FF4D1B5628}">
      <dgm:prSet/>
      <dgm:spPr/>
      <dgm:t>
        <a:bodyPr/>
        <a:lstStyle/>
        <a:p>
          <a:endParaRPr lang="en-US" sz="2000"/>
        </a:p>
      </dgm:t>
    </dgm:pt>
    <dgm:pt modelId="{6753B46A-3C14-4A74-B2B8-8259D41638D5}" type="pres">
      <dgm:prSet presAssocID="{623A8445-3DBB-42DB-A147-7759C277920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901E5DB-C604-4002-9A05-673BE9B861B2}" type="pres">
      <dgm:prSet presAssocID="{D7A5A8B1-4B97-4669-9EE4-296CE261A53B}" presName="hierRoot1" presStyleCnt="0">
        <dgm:presLayoutVars>
          <dgm:hierBranch val="init"/>
        </dgm:presLayoutVars>
      </dgm:prSet>
      <dgm:spPr/>
    </dgm:pt>
    <dgm:pt modelId="{7046D1F5-1DFE-43F2-AACF-0228793B6991}" type="pres">
      <dgm:prSet presAssocID="{D7A5A8B1-4B97-4669-9EE4-296CE261A53B}" presName="rootComposite1" presStyleCnt="0"/>
      <dgm:spPr/>
    </dgm:pt>
    <dgm:pt modelId="{4C1A89DE-A0CE-4AD7-8BBE-E8A837573E38}" type="pres">
      <dgm:prSet presAssocID="{D7A5A8B1-4B97-4669-9EE4-296CE261A53B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9EC4BF7-0871-4050-B3CE-9094ED6F2875}" type="pres">
      <dgm:prSet presAssocID="{D7A5A8B1-4B97-4669-9EE4-296CE261A53B}" presName="rootConnector1" presStyleLbl="node1" presStyleIdx="0" presStyleCnt="0"/>
      <dgm:spPr/>
      <dgm:t>
        <a:bodyPr/>
        <a:lstStyle/>
        <a:p>
          <a:endParaRPr lang="en-US"/>
        </a:p>
      </dgm:t>
    </dgm:pt>
    <dgm:pt modelId="{F141E241-1973-477F-8C81-355F86AF5C3D}" type="pres">
      <dgm:prSet presAssocID="{D7A5A8B1-4B97-4669-9EE4-296CE261A53B}" presName="hierChild2" presStyleCnt="0"/>
      <dgm:spPr/>
    </dgm:pt>
    <dgm:pt modelId="{255438C4-B366-49E1-9099-0CE8ABCBB03C}" type="pres">
      <dgm:prSet presAssocID="{CC736250-165D-4527-97E2-557070E38B2C}" presName="Name37" presStyleLbl="parChTrans1D2" presStyleIdx="0" presStyleCnt="1"/>
      <dgm:spPr/>
      <dgm:t>
        <a:bodyPr/>
        <a:lstStyle/>
        <a:p>
          <a:endParaRPr lang="en-US"/>
        </a:p>
      </dgm:t>
    </dgm:pt>
    <dgm:pt modelId="{179BFCAD-9CCF-4AAB-BD1F-CCC7A8193A44}" type="pres">
      <dgm:prSet presAssocID="{E76BDFC9-0B3D-4D03-ABC8-205122765928}" presName="hierRoot2" presStyleCnt="0">
        <dgm:presLayoutVars>
          <dgm:hierBranch val="init"/>
        </dgm:presLayoutVars>
      </dgm:prSet>
      <dgm:spPr/>
    </dgm:pt>
    <dgm:pt modelId="{DA890C21-A02D-42EF-8367-DBB7739F8081}" type="pres">
      <dgm:prSet presAssocID="{E76BDFC9-0B3D-4D03-ABC8-205122765928}" presName="rootComposite" presStyleCnt="0"/>
      <dgm:spPr/>
    </dgm:pt>
    <dgm:pt modelId="{EC2F758D-E730-4F3F-AA5F-E9C48EAF186B}" type="pres">
      <dgm:prSet presAssocID="{E76BDFC9-0B3D-4D03-ABC8-205122765928}" presName="rootText" presStyleLbl="node2" presStyleIdx="0" presStyleCnt="1" custScaleX="208225" custScaleY="11749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6D88DC8-7764-499B-BF17-DEFA44BBECF7}" type="pres">
      <dgm:prSet presAssocID="{E76BDFC9-0B3D-4D03-ABC8-205122765928}" presName="rootConnector" presStyleLbl="node2" presStyleIdx="0" presStyleCnt="1"/>
      <dgm:spPr/>
      <dgm:t>
        <a:bodyPr/>
        <a:lstStyle/>
        <a:p>
          <a:endParaRPr lang="en-US"/>
        </a:p>
      </dgm:t>
    </dgm:pt>
    <dgm:pt modelId="{BC45E386-2E22-4445-B787-16F2C10C0D92}" type="pres">
      <dgm:prSet presAssocID="{E76BDFC9-0B3D-4D03-ABC8-205122765928}" presName="hierChild4" presStyleCnt="0"/>
      <dgm:spPr/>
    </dgm:pt>
    <dgm:pt modelId="{CE783B49-8062-49C0-9A0D-B6463F450D42}" type="pres">
      <dgm:prSet presAssocID="{5CE3B083-F5F5-463F-999B-232A7F7F754E}" presName="Name37" presStyleLbl="parChTrans1D3" presStyleIdx="0" presStyleCnt="4"/>
      <dgm:spPr/>
      <dgm:t>
        <a:bodyPr/>
        <a:lstStyle/>
        <a:p>
          <a:endParaRPr lang="en-US"/>
        </a:p>
      </dgm:t>
    </dgm:pt>
    <dgm:pt modelId="{5FD57474-EFBD-48DA-AB98-CBDB6330C2E9}" type="pres">
      <dgm:prSet presAssocID="{E223BCDC-0400-4177-BE63-AD3137C142C8}" presName="hierRoot2" presStyleCnt="0">
        <dgm:presLayoutVars>
          <dgm:hierBranch val="init"/>
        </dgm:presLayoutVars>
      </dgm:prSet>
      <dgm:spPr/>
    </dgm:pt>
    <dgm:pt modelId="{12BA9DB0-A11A-4B0A-A2EB-46A1E96B00A3}" type="pres">
      <dgm:prSet presAssocID="{E223BCDC-0400-4177-BE63-AD3137C142C8}" presName="rootComposite" presStyleCnt="0"/>
      <dgm:spPr/>
    </dgm:pt>
    <dgm:pt modelId="{C32191DD-689E-4DDE-BC62-E7DBC62EEBE1}" type="pres">
      <dgm:prSet presAssocID="{E223BCDC-0400-4177-BE63-AD3137C142C8}" presName="rootText" presStyleLbl="node3" presStyleIdx="0" presStyleCnt="4" custScaleX="131794" custScaleY="202375" custLinFactNeighborX="-794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24CAD1A-90C1-4D3F-B009-0ACD112345A7}" type="pres">
      <dgm:prSet presAssocID="{E223BCDC-0400-4177-BE63-AD3137C142C8}" presName="rootConnector" presStyleLbl="node3" presStyleIdx="0" presStyleCnt="4"/>
      <dgm:spPr/>
      <dgm:t>
        <a:bodyPr/>
        <a:lstStyle/>
        <a:p>
          <a:endParaRPr lang="en-US"/>
        </a:p>
      </dgm:t>
    </dgm:pt>
    <dgm:pt modelId="{F8BB6434-1EA7-4BF6-AA8B-59224E0C1802}" type="pres">
      <dgm:prSet presAssocID="{E223BCDC-0400-4177-BE63-AD3137C142C8}" presName="hierChild4" presStyleCnt="0"/>
      <dgm:spPr/>
    </dgm:pt>
    <dgm:pt modelId="{169C4A2B-199F-4134-A773-FB5E5C0C6BF5}" type="pres">
      <dgm:prSet presAssocID="{5F20E866-8C70-4B2C-BF0D-7CBAC0563BE4}" presName="Name37" presStyleLbl="parChTrans1D4" presStyleIdx="0" presStyleCnt="7"/>
      <dgm:spPr/>
      <dgm:t>
        <a:bodyPr/>
        <a:lstStyle/>
        <a:p>
          <a:endParaRPr lang="en-US"/>
        </a:p>
      </dgm:t>
    </dgm:pt>
    <dgm:pt modelId="{6CE2F7C3-A10A-4058-85D8-7D98B70715B9}" type="pres">
      <dgm:prSet presAssocID="{9F9A6B17-324F-43BE-8BF8-EC7091FF4941}" presName="hierRoot2" presStyleCnt="0">
        <dgm:presLayoutVars>
          <dgm:hierBranch val="init"/>
        </dgm:presLayoutVars>
      </dgm:prSet>
      <dgm:spPr/>
    </dgm:pt>
    <dgm:pt modelId="{472586CF-7364-4C4D-918D-5D78C48D399A}" type="pres">
      <dgm:prSet presAssocID="{9F9A6B17-324F-43BE-8BF8-EC7091FF4941}" presName="rootComposite" presStyleCnt="0"/>
      <dgm:spPr/>
    </dgm:pt>
    <dgm:pt modelId="{C091B4CC-991D-4F06-B8FB-13A9D6ABDFC9}" type="pres">
      <dgm:prSet presAssocID="{9F9A6B17-324F-43BE-8BF8-EC7091FF4941}" presName="rootText" presStyleLbl="node4" presStyleIdx="0" presStyleCnt="7" custScaleX="127812" custScaleY="181230" custLinFactNeighborX="-79762" custLinFactNeighborY="6006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0B94385-C04C-4478-A8B4-C92D2AC0F6C0}" type="pres">
      <dgm:prSet presAssocID="{9F9A6B17-324F-43BE-8BF8-EC7091FF4941}" presName="rootConnector" presStyleLbl="node4" presStyleIdx="0" presStyleCnt="7"/>
      <dgm:spPr/>
      <dgm:t>
        <a:bodyPr/>
        <a:lstStyle/>
        <a:p>
          <a:endParaRPr lang="en-US"/>
        </a:p>
      </dgm:t>
    </dgm:pt>
    <dgm:pt modelId="{6C65D6FF-6682-419E-B2BD-07283AE28E56}" type="pres">
      <dgm:prSet presAssocID="{9F9A6B17-324F-43BE-8BF8-EC7091FF4941}" presName="hierChild4" presStyleCnt="0"/>
      <dgm:spPr/>
    </dgm:pt>
    <dgm:pt modelId="{BD046736-443B-4D0E-9247-50F3D34B08E3}" type="pres">
      <dgm:prSet presAssocID="{FD8C42C9-D5FC-4254-B927-6A4D44F6CA5A}" presName="Name37" presStyleLbl="parChTrans1D4" presStyleIdx="1" presStyleCnt="7"/>
      <dgm:spPr/>
      <dgm:t>
        <a:bodyPr/>
        <a:lstStyle/>
        <a:p>
          <a:endParaRPr lang="en-US"/>
        </a:p>
      </dgm:t>
    </dgm:pt>
    <dgm:pt modelId="{E3682CEC-1744-4939-8DDD-ADAF99F8B07A}" type="pres">
      <dgm:prSet presAssocID="{B72AA357-C976-4757-8AB1-2F7BD7DDDE24}" presName="hierRoot2" presStyleCnt="0">
        <dgm:presLayoutVars>
          <dgm:hierBranch val="init"/>
        </dgm:presLayoutVars>
      </dgm:prSet>
      <dgm:spPr/>
    </dgm:pt>
    <dgm:pt modelId="{CBF0DF30-0B7C-4598-9C45-290665D92C1A}" type="pres">
      <dgm:prSet presAssocID="{B72AA357-C976-4757-8AB1-2F7BD7DDDE24}" presName="rootComposite" presStyleCnt="0"/>
      <dgm:spPr/>
    </dgm:pt>
    <dgm:pt modelId="{E3D9C412-EA1B-4393-AE0C-94C2591044CC}" type="pres">
      <dgm:prSet presAssocID="{B72AA357-C976-4757-8AB1-2F7BD7DDDE24}" presName="rootText" presStyleLbl="node4" presStyleIdx="1" presStyleCnt="7" custScaleY="173393" custLinFactY="30306" custLinFactNeighborX="-84481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F4DB7E8-214F-4EA2-B269-23B00C4B7D44}" type="pres">
      <dgm:prSet presAssocID="{B72AA357-C976-4757-8AB1-2F7BD7DDDE24}" presName="rootConnector" presStyleLbl="node4" presStyleIdx="1" presStyleCnt="7"/>
      <dgm:spPr/>
      <dgm:t>
        <a:bodyPr/>
        <a:lstStyle/>
        <a:p>
          <a:endParaRPr lang="en-US"/>
        </a:p>
      </dgm:t>
    </dgm:pt>
    <dgm:pt modelId="{3611F7C5-2974-461F-8EB1-0B82B45F53C1}" type="pres">
      <dgm:prSet presAssocID="{B72AA357-C976-4757-8AB1-2F7BD7DDDE24}" presName="hierChild4" presStyleCnt="0"/>
      <dgm:spPr/>
    </dgm:pt>
    <dgm:pt modelId="{6B699B46-BDD4-4423-8AE1-B9B94C3E7C4E}" type="pres">
      <dgm:prSet presAssocID="{B72AA357-C976-4757-8AB1-2F7BD7DDDE24}" presName="hierChild5" presStyleCnt="0"/>
      <dgm:spPr/>
    </dgm:pt>
    <dgm:pt modelId="{08E5E205-19EE-4526-925B-0BE228D44EB5}" type="pres">
      <dgm:prSet presAssocID="{9F9A6B17-324F-43BE-8BF8-EC7091FF4941}" presName="hierChild5" presStyleCnt="0"/>
      <dgm:spPr/>
    </dgm:pt>
    <dgm:pt modelId="{B69270C8-8102-4173-8F74-0D8A5A3C0077}" type="pres">
      <dgm:prSet presAssocID="{E223BCDC-0400-4177-BE63-AD3137C142C8}" presName="hierChild5" presStyleCnt="0"/>
      <dgm:spPr/>
    </dgm:pt>
    <dgm:pt modelId="{F95C19BE-6E91-4869-B5F1-A4D3EAD9187B}" type="pres">
      <dgm:prSet presAssocID="{1E714340-BABA-4D41-9FDF-6BA1F40D830E}" presName="Name37" presStyleLbl="parChTrans1D3" presStyleIdx="1" presStyleCnt="4"/>
      <dgm:spPr/>
      <dgm:t>
        <a:bodyPr/>
        <a:lstStyle/>
        <a:p>
          <a:endParaRPr lang="en-US"/>
        </a:p>
      </dgm:t>
    </dgm:pt>
    <dgm:pt modelId="{CD35E992-8858-49B8-817E-8321EA661603}" type="pres">
      <dgm:prSet presAssocID="{AC056476-2293-4006-8C02-033FB5B909F7}" presName="hierRoot2" presStyleCnt="0">
        <dgm:presLayoutVars>
          <dgm:hierBranch val="init"/>
        </dgm:presLayoutVars>
      </dgm:prSet>
      <dgm:spPr/>
    </dgm:pt>
    <dgm:pt modelId="{B02C2A2E-3194-46C2-A6DA-4FA24F5F012B}" type="pres">
      <dgm:prSet presAssocID="{AC056476-2293-4006-8C02-033FB5B909F7}" presName="rootComposite" presStyleCnt="0"/>
      <dgm:spPr/>
    </dgm:pt>
    <dgm:pt modelId="{77812A04-3C27-42CD-B77B-DE6FE0537564}" type="pres">
      <dgm:prSet presAssocID="{AC056476-2293-4006-8C02-033FB5B909F7}" presName="rootText" presStyleLbl="node3" presStyleIdx="1" presStyleCnt="4" custScaleX="130800" custScaleY="1916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DD81431-24EA-479E-9AF5-E9211A9A11E0}" type="pres">
      <dgm:prSet presAssocID="{AC056476-2293-4006-8C02-033FB5B909F7}" presName="rootConnector" presStyleLbl="node3" presStyleIdx="1" presStyleCnt="4"/>
      <dgm:spPr/>
      <dgm:t>
        <a:bodyPr/>
        <a:lstStyle/>
        <a:p>
          <a:endParaRPr lang="en-US"/>
        </a:p>
      </dgm:t>
    </dgm:pt>
    <dgm:pt modelId="{B69C97C9-DEDD-4D83-BEF2-E4A9CEF37A74}" type="pres">
      <dgm:prSet presAssocID="{AC056476-2293-4006-8C02-033FB5B909F7}" presName="hierChild4" presStyleCnt="0"/>
      <dgm:spPr/>
    </dgm:pt>
    <dgm:pt modelId="{3D878E25-7C8C-4241-B6B9-F00F17AA095A}" type="pres">
      <dgm:prSet presAssocID="{99F42909-512D-4E69-8880-ED27A2282245}" presName="Name37" presStyleLbl="parChTrans1D4" presStyleIdx="2" presStyleCnt="7"/>
      <dgm:spPr/>
      <dgm:t>
        <a:bodyPr/>
        <a:lstStyle/>
        <a:p>
          <a:endParaRPr lang="en-US"/>
        </a:p>
      </dgm:t>
    </dgm:pt>
    <dgm:pt modelId="{1D452236-7984-47FE-A83C-6088E7E5D9E6}" type="pres">
      <dgm:prSet presAssocID="{49A385EF-1161-4289-B2A3-39CF453AA7EE}" presName="hierRoot2" presStyleCnt="0">
        <dgm:presLayoutVars>
          <dgm:hierBranch val="init"/>
        </dgm:presLayoutVars>
      </dgm:prSet>
      <dgm:spPr/>
    </dgm:pt>
    <dgm:pt modelId="{316E0066-9E94-42ED-A870-EB584F78C3B4}" type="pres">
      <dgm:prSet presAssocID="{49A385EF-1161-4289-B2A3-39CF453AA7EE}" presName="rootComposite" presStyleCnt="0"/>
      <dgm:spPr/>
    </dgm:pt>
    <dgm:pt modelId="{4EBF84D6-7DBA-4E7C-B58B-123E9AEB239A}" type="pres">
      <dgm:prSet presAssocID="{49A385EF-1161-4289-B2A3-39CF453AA7EE}" presName="rootText" presStyleLbl="node4" presStyleIdx="2" presStyleCnt="7" custScaleX="142394" custScaleY="1354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2C5688C-A818-44A7-9267-CE2FBC23541F}" type="pres">
      <dgm:prSet presAssocID="{49A385EF-1161-4289-B2A3-39CF453AA7EE}" presName="rootConnector" presStyleLbl="node4" presStyleIdx="2" presStyleCnt="7"/>
      <dgm:spPr/>
      <dgm:t>
        <a:bodyPr/>
        <a:lstStyle/>
        <a:p>
          <a:endParaRPr lang="en-US"/>
        </a:p>
      </dgm:t>
    </dgm:pt>
    <dgm:pt modelId="{85F34022-6110-4207-897B-DCD769A4983D}" type="pres">
      <dgm:prSet presAssocID="{49A385EF-1161-4289-B2A3-39CF453AA7EE}" presName="hierChild4" presStyleCnt="0"/>
      <dgm:spPr/>
    </dgm:pt>
    <dgm:pt modelId="{18F2D37E-D4B7-46C2-AE81-CB73B8D60360}" type="pres">
      <dgm:prSet presAssocID="{A4F77B49-E7E4-416D-B4B2-2E8F61231DD8}" presName="Name37" presStyleLbl="parChTrans1D4" presStyleIdx="3" presStyleCnt="7"/>
      <dgm:spPr/>
      <dgm:t>
        <a:bodyPr/>
        <a:lstStyle/>
        <a:p>
          <a:endParaRPr lang="en-US"/>
        </a:p>
      </dgm:t>
    </dgm:pt>
    <dgm:pt modelId="{13F790EC-B560-444D-BE69-FA648F9B4511}" type="pres">
      <dgm:prSet presAssocID="{91FC67C1-BA75-41D9-98B6-13FB36DD42E9}" presName="hierRoot2" presStyleCnt="0">
        <dgm:presLayoutVars>
          <dgm:hierBranch val="init"/>
        </dgm:presLayoutVars>
      </dgm:prSet>
      <dgm:spPr/>
    </dgm:pt>
    <dgm:pt modelId="{722316B2-D10A-4E90-80DF-774C231412CD}" type="pres">
      <dgm:prSet presAssocID="{91FC67C1-BA75-41D9-98B6-13FB36DD42E9}" presName="rootComposite" presStyleCnt="0"/>
      <dgm:spPr/>
    </dgm:pt>
    <dgm:pt modelId="{781891C6-8A0A-4E5C-8096-6CC7AF0A6DDF}" type="pres">
      <dgm:prSet presAssocID="{91FC67C1-BA75-41D9-98B6-13FB36DD42E9}" presName="rootText" presStyleLbl="node4" presStyleIdx="3" presStyleCnt="7" custScaleX="149248" custScaleY="9090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DBE590-A934-4060-979F-92EAA0A66B69}" type="pres">
      <dgm:prSet presAssocID="{91FC67C1-BA75-41D9-98B6-13FB36DD42E9}" presName="rootConnector" presStyleLbl="node4" presStyleIdx="3" presStyleCnt="7"/>
      <dgm:spPr/>
      <dgm:t>
        <a:bodyPr/>
        <a:lstStyle/>
        <a:p>
          <a:endParaRPr lang="en-US"/>
        </a:p>
      </dgm:t>
    </dgm:pt>
    <dgm:pt modelId="{6A6C18BF-2DFA-4730-A990-4A7CD206530A}" type="pres">
      <dgm:prSet presAssocID="{91FC67C1-BA75-41D9-98B6-13FB36DD42E9}" presName="hierChild4" presStyleCnt="0"/>
      <dgm:spPr/>
    </dgm:pt>
    <dgm:pt modelId="{73BC3B61-FA37-4377-B575-AFD90A356219}" type="pres">
      <dgm:prSet presAssocID="{538735D5-7406-4B5A-837E-4FB7E318DF3C}" presName="Name37" presStyleLbl="parChTrans1D4" presStyleIdx="4" presStyleCnt="7"/>
      <dgm:spPr/>
      <dgm:t>
        <a:bodyPr/>
        <a:lstStyle/>
        <a:p>
          <a:endParaRPr lang="en-US"/>
        </a:p>
      </dgm:t>
    </dgm:pt>
    <dgm:pt modelId="{0827AFDC-BD51-4046-A244-101487704694}" type="pres">
      <dgm:prSet presAssocID="{CD530542-7321-4581-ACA1-4E760E133C63}" presName="hierRoot2" presStyleCnt="0">
        <dgm:presLayoutVars>
          <dgm:hierBranch val="init"/>
        </dgm:presLayoutVars>
      </dgm:prSet>
      <dgm:spPr/>
    </dgm:pt>
    <dgm:pt modelId="{027D6220-399B-43A3-92D6-3F5D06202BA2}" type="pres">
      <dgm:prSet presAssocID="{CD530542-7321-4581-ACA1-4E760E133C63}" presName="rootComposite" presStyleCnt="0"/>
      <dgm:spPr/>
    </dgm:pt>
    <dgm:pt modelId="{11182BE9-282F-41FA-9675-60DD2014D95D}" type="pres">
      <dgm:prSet presAssocID="{CD530542-7321-4581-ACA1-4E760E133C63}" presName="rootText" presStyleLbl="node4" presStyleIdx="4" presStyleCnt="7" custScaleX="177921" custScaleY="9090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E9B58D-A7E4-40F4-A3AA-4613BBBCFD5A}" type="pres">
      <dgm:prSet presAssocID="{CD530542-7321-4581-ACA1-4E760E133C63}" presName="rootConnector" presStyleLbl="node4" presStyleIdx="4" presStyleCnt="7"/>
      <dgm:spPr/>
      <dgm:t>
        <a:bodyPr/>
        <a:lstStyle/>
        <a:p>
          <a:endParaRPr lang="en-US"/>
        </a:p>
      </dgm:t>
    </dgm:pt>
    <dgm:pt modelId="{3ABD8058-C10B-4448-8F93-BE65B9A7DDB9}" type="pres">
      <dgm:prSet presAssocID="{CD530542-7321-4581-ACA1-4E760E133C63}" presName="hierChild4" presStyleCnt="0"/>
      <dgm:spPr/>
    </dgm:pt>
    <dgm:pt modelId="{7673DD8A-DA82-49CD-B6C2-1B43E96EF4C3}" type="pres">
      <dgm:prSet presAssocID="{CD530542-7321-4581-ACA1-4E760E133C63}" presName="hierChild5" presStyleCnt="0"/>
      <dgm:spPr/>
    </dgm:pt>
    <dgm:pt modelId="{31033FC0-FDFE-4654-A794-90114EA571F8}" type="pres">
      <dgm:prSet presAssocID="{6E97E780-8809-47E2-8384-4408B271336A}" presName="Name37" presStyleLbl="parChTrans1D4" presStyleIdx="5" presStyleCnt="7"/>
      <dgm:spPr/>
      <dgm:t>
        <a:bodyPr/>
        <a:lstStyle/>
        <a:p>
          <a:endParaRPr lang="en-US"/>
        </a:p>
      </dgm:t>
    </dgm:pt>
    <dgm:pt modelId="{06B7330C-9AD4-4D6D-A7AF-1CA991929168}" type="pres">
      <dgm:prSet presAssocID="{4AB2EFEE-92D8-49FA-AA26-138EC8B28C5F}" presName="hierRoot2" presStyleCnt="0">
        <dgm:presLayoutVars>
          <dgm:hierBranch val="init"/>
        </dgm:presLayoutVars>
      </dgm:prSet>
      <dgm:spPr/>
    </dgm:pt>
    <dgm:pt modelId="{5A9A7CB7-CFEB-4CB9-8859-2C3BEC631909}" type="pres">
      <dgm:prSet presAssocID="{4AB2EFEE-92D8-49FA-AA26-138EC8B28C5F}" presName="rootComposite" presStyleCnt="0"/>
      <dgm:spPr/>
    </dgm:pt>
    <dgm:pt modelId="{710DB313-26D0-4B2F-B5B7-B62AB143DC91}" type="pres">
      <dgm:prSet presAssocID="{4AB2EFEE-92D8-49FA-AA26-138EC8B28C5F}" presName="rootText" presStyleLbl="node4" presStyleIdx="5" presStyleCnt="7" custScaleX="176281" custScaleY="9090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00C662-D283-4D20-A218-010B1C949DC7}" type="pres">
      <dgm:prSet presAssocID="{4AB2EFEE-92D8-49FA-AA26-138EC8B28C5F}" presName="rootConnector" presStyleLbl="node4" presStyleIdx="5" presStyleCnt="7"/>
      <dgm:spPr/>
      <dgm:t>
        <a:bodyPr/>
        <a:lstStyle/>
        <a:p>
          <a:endParaRPr lang="en-US"/>
        </a:p>
      </dgm:t>
    </dgm:pt>
    <dgm:pt modelId="{0C0445EB-E7CA-4850-8303-5A2DBB325DC2}" type="pres">
      <dgm:prSet presAssocID="{4AB2EFEE-92D8-49FA-AA26-138EC8B28C5F}" presName="hierChild4" presStyleCnt="0"/>
      <dgm:spPr/>
    </dgm:pt>
    <dgm:pt modelId="{DFDE57CD-B41C-4200-8DFB-4C993588945E}" type="pres">
      <dgm:prSet presAssocID="{4AB2EFEE-92D8-49FA-AA26-138EC8B28C5F}" presName="hierChild5" presStyleCnt="0"/>
      <dgm:spPr/>
    </dgm:pt>
    <dgm:pt modelId="{61C25BA8-1A13-4869-AD79-E056870F8C4E}" type="pres">
      <dgm:prSet presAssocID="{4F00A704-EE55-417B-91F0-7A600C8C207B}" presName="Name37" presStyleLbl="parChTrans1D4" presStyleIdx="6" presStyleCnt="7"/>
      <dgm:spPr/>
      <dgm:t>
        <a:bodyPr/>
        <a:lstStyle/>
        <a:p>
          <a:endParaRPr lang="en-US"/>
        </a:p>
      </dgm:t>
    </dgm:pt>
    <dgm:pt modelId="{D228F5AF-83C6-42FD-B854-144AC619989F}" type="pres">
      <dgm:prSet presAssocID="{41A16CF9-244F-4E81-A723-99AB2CC39C6B}" presName="hierRoot2" presStyleCnt="0">
        <dgm:presLayoutVars>
          <dgm:hierBranch val="init"/>
        </dgm:presLayoutVars>
      </dgm:prSet>
      <dgm:spPr/>
    </dgm:pt>
    <dgm:pt modelId="{6C288995-A504-40E7-925D-7638DA758961}" type="pres">
      <dgm:prSet presAssocID="{41A16CF9-244F-4E81-A723-99AB2CC39C6B}" presName="rootComposite" presStyleCnt="0"/>
      <dgm:spPr/>
    </dgm:pt>
    <dgm:pt modelId="{753BA538-D6B5-4E11-B67C-CA0A9EE58A86}" type="pres">
      <dgm:prSet presAssocID="{41A16CF9-244F-4E81-A723-99AB2CC39C6B}" presName="rootText" presStyleLbl="node4" presStyleIdx="6" presStyleCnt="7" custScaleX="177921" custScaleY="14344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AEE0855-0FAC-49B4-9A8A-51873E61FBFF}" type="pres">
      <dgm:prSet presAssocID="{41A16CF9-244F-4E81-A723-99AB2CC39C6B}" presName="rootConnector" presStyleLbl="node4" presStyleIdx="6" presStyleCnt="7"/>
      <dgm:spPr/>
      <dgm:t>
        <a:bodyPr/>
        <a:lstStyle/>
        <a:p>
          <a:endParaRPr lang="en-US"/>
        </a:p>
      </dgm:t>
    </dgm:pt>
    <dgm:pt modelId="{E9C8E6C9-9A72-4626-8209-14E397A7B9F2}" type="pres">
      <dgm:prSet presAssocID="{41A16CF9-244F-4E81-A723-99AB2CC39C6B}" presName="hierChild4" presStyleCnt="0"/>
      <dgm:spPr/>
    </dgm:pt>
    <dgm:pt modelId="{1BC5BB7B-FE6B-4ACE-8F76-D732F7413F4F}" type="pres">
      <dgm:prSet presAssocID="{41A16CF9-244F-4E81-A723-99AB2CC39C6B}" presName="hierChild5" presStyleCnt="0"/>
      <dgm:spPr/>
    </dgm:pt>
    <dgm:pt modelId="{2AE4788E-F56A-484C-BAE0-6C0AF0A20D3A}" type="pres">
      <dgm:prSet presAssocID="{91FC67C1-BA75-41D9-98B6-13FB36DD42E9}" presName="hierChild5" presStyleCnt="0"/>
      <dgm:spPr/>
    </dgm:pt>
    <dgm:pt modelId="{8CAB315C-C878-48F1-A02C-EB92D6AA5107}" type="pres">
      <dgm:prSet presAssocID="{49A385EF-1161-4289-B2A3-39CF453AA7EE}" presName="hierChild5" presStyleCnt="0"/>
      <dgm:spPr/>
    </dgm:pt>
    <dgm:pt modelId="{77DAC29D-7986-4013-8BD7-702DA75C3A9F}" type="pres">
      <dgm:prSet presAssocID="{AC056476-2293-4006-8C02-033FB5B909F7}" presName="hierChild5" presStyleCnt="0"/>
      <dgm:spPr/>
    </dgm:pt>
    <dgm:pt modelId="{01C7AC1F-B6FA-4015-9747-B350E2636DF9}" type="pres">
      <dgm:prSet presAssocID="{2CD96389-6C5C-4D0D-BE3D-A91015AEEAFF}" presName="Name37" presStyleLbl="parChTrans1D3" presStyleIdx="2" presStyleCnt="4"/>
      <dgm:spPr/>
      <dgm:t>
        <a:bodyPr/>
        <a:lstStyle/>
        <a:p>
          <a:endParaRPr lang="en-US"/>
        </a:p>
      </dgm:t>
    </dgm:pt>
    <dgm:pt modelId="{F0A71798-5AB9-47B2-9D56-3210A203B8BA}" type="pres">
      <dgm:prSet presAssocID="{821DCB74-950E-463A-9597-81410D5BC905}" presName="hierRoot2" presStyleCnt="0">
        <dgm:presLayoutVars>
          <dgm:hierBranch val="init"/>
        </dgm:presLayoutVars>
      </dgm:prSet>
      <dgm:spPr/>
    </dgm:pt>
    <dgm:pt modelId="{3F84D781-540C-4ABA-9348-2324B3B03630}" type="pres">
      <dgm:prSet presAssocID="{821DCB74-950E-463A-9597-81410D5BC905}" presName="rootComposite" presStyleCnt="0"/>
      <dgm:spPr/>
    </dgm:pt>
    <dgm:pt modelId="{88C177C4-7D47-42CA-B6F1-57BE31C632B0}" type="pres">
      <dgm:prSet presAssocID="{821DCB74-950E-463A-9597-81410D5BC905}" presName="rootText" presStyleLbl="node3" presStyleIdx="2" presStyleCnt="4" custScaleX="125588" custScaleY="1941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9998E3E-7C93-4581-97FA-B0DFD7AC0149}" type="pres">
      <dgm:prSet presAssocID="{821DCB74-950E-463A-9597-81410D5BC905}" presName="rootConnector" presStyleLbl="node3" presStyleIdx="2" presStyleCnt="4"/>
      <dgm:spPr/>
      <dgm:t>
        <a:bodyPr/>
        <a:lstStyle/>
        <a:p>
          <a:endParaRPr lang="en-US"/>
        </a:p>
      </dgm:t>
    </dgm:pt>
    <dgm:pt modelId="{27129110-3620-4D49-81A9-8A13B28A79BE}" type="pres">
      <dgm:prSet presAssocID="{821DCB74-950E-463A-9597-81410D5BC905}" presName="hierChild4" presStyleCnt="0"/>
      <dgm:spPr/>
    </dgm:pt>
    <dgm:pt modelId="{CFE96CAC-51E4-457D-94AD-D9F2A7DDA90F}" type="pres">
      <dgm:prSet presAssocID="{821DCB74-950E-463A-9597-81410D5BC905}" presName="hierChild5" presStyleCnt="0"/>
      <dgm:spPr/>
    </dgm:pt>
    <dgm:pt modelId="{A8CD3BB5-055E-4E1B-BCF1-78FBADAAF864}" type="pres">
      <dgm:prSet presAssocID="{74074A04-64E3-4E6E-B147-80E68D9D625A}" presName="Name37" presStyleLbl="parChTrans1D3" presStyleIdx="3" presStyleCnt="4"/>
      <dgm:spPr/>
      <dgm:t>
        <a:bodyPr/>
        <a:lstStyle/>
        <a:p>
          <a:endParaRPr lang="en-US"/>
        </a:p>
      </dgm:t>
    </dgm:pt>
    <dgm:pt modelId="{0600ADCD-54DF-4279-9540-B1EC4AD2DA31}" type="pres">
      <dgm:prSet presAssocID="{2E3A3861-B9B2-4BC5-A6EF-2D50BD158446}" presName="hierRoot2" presStyleCnt="0">
        <dgm:presLayoutVars>
          <dgm:hierBranch val="init"/>
        </dgm:presLayoutVars>
      </dgm:prSet>
      <dgm:spPr/>
    </dgm:pt>
    <dgm:pt modelId="{13AC482C-56F1-4873-B9C4-E0505057AB14}" type="pres">
      <dgm:prSet presAssocID="{2E3A3861-B9B2-4BC5-A6EF-2D50BD158446}" presName="rootComposite" presStyleCnt="0"/>
      <dgm:spPr/>
    </dgm:pt>
    <dgm:pt modelId="{14B51BB5-2655-479B-AB9F-86ECC0A62CB7}" type="pres">
      <dgm:prSet presAssocID="{2E3A3861-B9B2-4BC5-A6EF-2D50BD158446}" presName="rootText" presStyleLbl="node3" presStyleIdx="3" presStyleCnt="4" custScaleX="127646" custScaleY="1870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1896907-D937-4CE2-A14D-A0DEABE2B159}" type="pres">
      <dgm:prSet presAssocID="{2E3A3861-B9B2-4BC5-A6EF-2D50BD158446}" presName="rootConnector" presStyleLbl="node3" presStyleIdx="3" presStyleCnt="4"/>
      <dgm:spPr/>
      <dgm:t>
        <a:bodyPr/>
        <a:lstStyle/>
        <a:p>
          <a:endParaRPr lang="en-US"/>
        </a:p>
      </dgm:t>
    </dgm:pt>
    <dgm:pt modelId="{F08FDAE3-4D66-47C6-AE31-7E3BCF352BD3}" type="pres">
      <dgm:prSet presAssocID="{2E3A3861-B9B2-4BC5-A6EF-2D50BD158446}" presName="hierChild4" presStyleCnt="0"/>
      <dgm:spPr/>
    </dgm:pt>
    <dgm:pt modelId="{D6F05D0C-77D8-4AF0-BBC3-2A293121DC4A}" type="pres">
      <dgm:prSet presAssocID="{2E3A3861-B9B2-4BC5-A6EF-2D50BD158446}" presName="hierChild5" presStyleCnt="0"/>
      <dgm:spPr/>
    </dgm:pt>
    <dgm:pt modelId="{C4BBC0E2-F524-432A-88EE-B6A71F25A4B8}" type="pres">
      <dgm:prSet presAssocID="{E76BDFC9-0B3D-4D03-ABC8-205122765928}" presName="hierChild5" presStyleCnt="0"/>
      <dgm:spPr/>
    </dgm:pt>
    <dgm:pt modelId="{51381F04-2863-4580-A25E-18AB9D01115C}" type="pres">
      <dgm:prSet presAssocID="{D7A5A8B1-4B97-4669-9EE4-296CE261A53B}" presName="hierChild3" presStyleCnt="0"/>
      <dgm:spPr/>
    </dgm:pt>
  </dgm:ptLst>
  <dgm:cxnLst>
    <dgm:cxn modelId="{5F3498F4-2C8C-403A-B582-B40E5366EEC8}" srcId="{D7A5A8B1-4B97-4669-9EE4-296CE261A53B}" destId="{E76BDFC9-0B3D-4D03-ABC8-205122765928}" srcOrd="0" destOrd="0" parTransId="{CC736250-165D-4527-97E2-557070E38B2C}" sibTransId="{F3B25BB0-A0CC-433A-8C98-E60E4CF9BFE8}"/>
    <dgm:cxn modelId="{5E5757D6-7ADC-482D-B060-D8AD00903F3A}" type="presOf" srcId="{4AB2EFEE-92D8-49FA-AA26-138EC8B28C5F}" destId="{710DB313-26D0-4B2F-B5B7-B62AB143DC91}" srcOrd="0" destOrd="0" presId="urn:microsoft.com/office/officeart/2005/8/layout/orgChart1"/>
    <dgm:cxn modelId="{CFA4E3E1-6326-428D-A04A-01FF4D1B5628}" srcId="{E76BDFC9-0B3D-4D03-ABC8-205122765928}" destId="{2E3A3861-B9B2-4BC5-A6EF-2D50BD158446}" srcOrd="3" destOrd="0" parTransId="{74074A04-64E3-4E6E-B147-80E68D9D625A}" sibTransId="{55DDF13D-3AAE-4946-B1AC-DEC284297894}"/>
    <dgm:cxn modelId="{0BF413E4-5DC1-403B-A34F-D18415E42F7D}" type="presOf" srcId="{AC056476-2293-4006-8C02-033FB5B909F7}" destId="{7DD81431-24EA-479E-9AF5-E9211A9A11E0}" srcOrd="1" destOrd="0" presId="urn:microsoft.com/office/officeart/2005/8/layout/orgChart1"/>
    <dgm:cxn modelId="{35107043-7EF4-487E-9FCA-095AC5709698}" srcId="{E76BDFC9-0B3D-4D03-ABC8-205122765928}" destId="{E223BCDC-0400-4177-BE63-AD3137C142C8}" srcOrd="0" destOrd="0" parTransId="{5CE3B083-F5F5-463F-999B-232A7F7F754E}" sibTransId="{E2665445-DEE9-4D4F-98C1-28526201EEDC}"/>
    <dgm:cxn modelId="{68E9ADC8-C4A2-48F8-838D-E49ABB2C104C}" type="presOf" srcId="{538735D5-7406-4B5A-837E-4FB7E318DF3C}" destId="{73BC3B61-FA37-4377-B575-AFD90A356219}" srcOrd="0" destOrd="0" presId="urn:microsoft.com/office/officeart/2005/8/layout/orgChart1"/>
    <dgm:cxn modelId="{680BDA4F-0BFF-4B3A-9993-9B921DA4D5A0}" type="presOf" srcId="{B72AA357-C976-4757-8AB1-2F7BD7DDDE24}" destId="{E3D9C412-EA1B-4393-AE0C-94C2591044CC}" srcOrd="0" destOrd="0" presId="urn:microsoft.com/office/officeart/2005/8/layout/orgChart1"/>
    <dgm:cxn modelId="{20D4352B-3D80-4663-A718-3920D55405B2}" type="presOf" srcId="{41A16CF9-244F-4E81-A723-99AB2CC39C6B}" destId="{753BA538-D6B5-4E11-B67C-CA0A9EE58A86}" srcOrd="0" destOrd="0" presId="urn:microsoft.com/office/officeart/2005/8/layout/orgChart1"/>
    <dgm:cxn modelId="{F040F853-BD11-45D3-8051-46E013654AF7}" srcId="{91FC67C1-BA75-41D9-98B6-13FB36DD42E9}" destId="{41A16CF9-244F-4E81-A723-99AB2CC39C6B}" srcOrd="2" destOrd="0" parTransId="{4F00A704-EE55-417B-91F0-7A600C8C207B}" sibTransId="{FE2FD419-DB37-4C2F-851A-BA00F8A4C4F0}"/>
    <dgm:cxn modelId="{848987F7-C89F-40AD-8EA9-E48A665DB35F}" type="presOf" srcId="{49A385EF-1161-4289-B2A3-39CF453AA7EE}" destId="{4EBF84D6-7DBA-4E7C-B58B-123E9AEB239A}" srcOrd="0" destOrd="0" presId="urn:microsoft.com/office/officeart/2005/8/layout/orgChart1"/>
    <dgm:cxn modelId="{27DE3D21-5689-41A8-81D5-1B964C297934}" type="presOf" srcId="{623A8445-3DBB-42DB-A147-7759C2779206}" destId="{6753B46A-3C14-4A74-B2B8-8259D41638D5}" srcOrd="0" destOrd="0" presId="urn:microsoft.com/office/officeart/2005/8/layout/orgChart1"/>
    <dgm:cxn modelId="{C041CE13-7440-42F4-A27E-70CC8701A7E4}" type="presOf" srcId="{CC736250-165D-4527-97E2-557070E38B2C}" destId="{255438C4-B366-49E1-9099-0CE8ABCBB03C}" srcOrd="0" destOrd="0" presId="urn:microsoft.com/office/officeart/2005/8/layout/orgChart1"/>
    <dgm:cxn modelId="{23FB3B6F-989A-4F2F-A7B1-C3D9A9807C97}" srcId="{AC056476-2293-4006-8C02-033FB5B909F7}" destId="{49A385EF-1161-4289-B2A3-39CF453AA7EE}" srcOrd="0" destOrd="0" parTransId="{99F42909-512D-4E69-8880-ED27A2282245}" sibTransId="{7FDA5F80-535C-4484-92B2-3B6B6EAC5A8B}"/>
    <dgm:cxn modelId="{A8283576-A472-4920-B8A7-5EED07915347}" type="presOf" srcId="{91FC67C1-BA75-41D9-98B6-13FB36DD42E9}" destId="{781891C6-8A0A-4E5C-8096-6CC7AF0A6DDF}" srcOrd="0" destOrd="0" presId="urn:microsoft.com/office/officeart/2005/8/layout/orgChart1"/>
    <dgm:cxn modelId="{A44CFCC8-CC68-4978-A5CF-D988F9A4B66F}" type="presOf" srcId="{5CE3B083-F5F5-463F-999B-232A7F7F754E}" destId="{CE783B49-8062-49C0-9A0D-B6463F450D42}" srcOrd="0" destOrd="0" presId="urn:microsoft.com/office/officeart/2005/8/layout/orgChart1"/>
    <dgm:cxn modelId="{4F3AE369-99AE-46E7-8E81-B268B3017C2F}" type="presOf" srcId="{91FC67C1-BA75-41D9-98B6-13FB36DD42E9}" destId="{D1DBE590-A934-4060-979F-92EAA0A66B69}" srcOrd="1" destOrd="0" presId="urn:microsoft.com/office/officeart/2005/8/layout/orgChart1"/>
    <dgm:cxn modelId="{AA3CBF25-0290-4BAA-84EB-AE4C6110CCD8}" type="presOf" srcId="{9F9A6B17-324F-43BE-8BF8-EC7091FF4941}" destId="{C091B4CC-991D-4F06-B8FB-13A9D6ABDFC9}" srcOrd="0" destOrd="0" presId="urn:microsoft.com/office/officeart/2005/8/layout/orgChart1"/>
    <dgm:cxn modelId="{452308A6-BFFD-44EE-92B6-F8839FD48B54}" srcId="{49A385EF-1161-4289-B2A3-39CF453AA7EE}" destId="{91FC67C1-BA75-41D9-98B6-13FB36DD42E9}" srcOrd="0" destOrd="0" parTransId="{A4F77B49-E7E4-416D-B4B2-2E8F61231DD8}" sibTransId="{16B65B8E-5DC9-4992-9D6A-A90C0701E927}"/>
    <dgm:cxn modelId="{F4C63D32-47A4-420C-9123-EA01B4A98443}" type="presOf" srcId="{2CD96389-6C5C-4D0D-BE3D-A91015AEEAFF}" destId="{01C7AC1F-B6FA-4015-9747-B350E2636DF9}" srcOrd="0" destOrd="0" presId="urn:microsoft.com/office/officeart/2005/8/layout/orgChart1"/>
    <dgm:cxn modelId="{43A7B69B-478A-4506-B1B6-147CEEBD9FA3}" type="presOf" srcId="{4AB2EFEE-92D8-49FA-AA26-138EC8B28C5F}" destId="{F400C662-D283-4D20-A218-010B1C949DC7}" srcOrd="1" destOrd="0" presId="urn:microsoft.com/office/officeart/2005/8/layout/orgChart1"/>
    <dgm:cxn modelId="{F5CE0465-65F0-41A1-A9BD-658F2B1E8E62}" type="presOf" srcId="{A4F77B49-E7E4-416D-B4B2-2E8F61231DD8}" destId="{18F2D37E-D4B7-46C2-AE81-CB73B8D60360}" srcOrd="0" destOrd="0" presId="urn:microsoft.com/office/officeart/2005/8/layout/orgChart1"/>
    <dgm:cxn modelId="{0BC9769D-8A52-4C6D-85EB-22333E0CCB92}" srcId="{E223BCDC-0400-4177-BE63-AD3137C142C8}" destId="{9F9A6B17-324F-43BE-8BF8-EC7091FF4941}" srcOrd="0" destOrd="0" parTransId="{5F20E866-8C70-4B2C-BF0D-7CBAC0563BE4}" sibTransId="{808DDBB5-B1E5-4C98-8EAA-CA0934C5C9BD}"/>
    <dgm:cxn modelId="{1798DF90-8271-4F50-8461-055C6A08A890}" type="presOf" srcId="{4F00A704-EE55-417B-91F0-7A600C8C207B}" destId="{61C25BA8-1A13-4869-AD79-E056870F8C4E}" srcOrd="0" destOrd="0" presId="urn:microsoft.com/office/officeart/2005/8/layout/orgChart1"/>
    <dgm:cxn modelId="{2F588D9B-41AA-4BEE-95C3-3CB5CBA03C95}" type="presOf" srcId="{FD8C42C9-D5FC-4254-B927-6A4D44F6CA5A}" destId="{BD046736-443B-4D0E-9247-50F3D34B08E3}" srcOrd="0" destOrd="0" presId="urn:microsoft.com/office/officeart/2005/8/layout/orgChart1"/>
    <dgm:cxn modelId="{DD80A99D-A9B2-48BB-9DB4-B29F6E75E11A}" type="presOf" srcId="{D7A5A8B1-4B97-4669-9EE4-296CE261A53B}" destId="{4C1A89DE-A0CE-4AD7-8BBE-E8A837573E38}" srcOrd="0" destOrd="0" presId="urn:microsoft.com/office/officeart/2005/8/layout/orgChart1"/>
    <dgm:cxn modelId="{66B29594-6BE5-42A8-9224-7E96F1A0AEB1}" type="presOf" srcId="{49A385EF-1161-4289-B2A3-39CF453AA7EE}" destId="{02C5688C-A818-44A7-9267-CE2FBC23541F}" srcOrd="1" destOrd="0" presId="urn:microsoft.com/office/officeart/2005/8/layout/orgChart1"/>
    <dgm:cxn modelId="{F3AF1F43-510F-46C5-9FCD-A795715D6EFD}" srcId="{E76BDFC9-0B3D-4D03-ABC8-205122765928}" destId="{AC056476-2293-4006-8C02-033FB5B909F7}" srcOrd="1" destOrd="0" parTransId="{1E714340-BABA-4D41-9FDF-6BA1F40D830E}" sibTransId="{8A193474-026B-4632-AA83-05CA4F5C7E5F}"/>
    <dgm:cxn modelId="{5A8720B7-127D-4F9C-ABA0-9D4466C2B34A}" type="presOf" srcId="{B72AA357-C976-4757-8AB1-2F7BD7DDDE24}" destId="{AF4DB7E8-214F-4EA2-B269-23B00C4B7D44}" srcOrd="1" destOrd="0" presId="urn:microsoft.com/office/officeart/2005/8/layout/orgChart1"/>
    <dgm:cxn modelId="{C4D32D89-9424-47F6-A1AC-58FD0C950BFC}" type="presOf" srcId="{2E3A3861-B9B2-4BC5-A6EF-2D50BD158446}" destId="{A1896907-D937-4CE2-A14D-A0DEABE2B159}" srcOrd="1" destOrd="0" presId="urn:microsoft.com/office/officeart/2005/8/layout/orgChart1"/>
    <dgm:cxn modelId="{228227AA-A993-4D73-BE6A-F63A2743A276}" srcId="{91FC67C1-BA75-41D9-98B6-13FB36DD42E9}" destId="{4AB2EFEE-92D8-49FA-AA26-138EC8B28C5F}" srcOrd="1" destOrd="0" parTransId="{6E97E780-8809-47E2-8384-4408B271336A}" sibTransId="{9EFEA832-656B-4E54-872C-C6ED6C5FA948}"/>
    <dgm:cxn modelId="{358CC911-A2E9-49A3-9602-566CEBC37C3A}" srcId="{623A8445-3DBB-42DB-A147-7759C2779206}" destId="{D7A5A8B1-4B97-4669-9EE4-296CE261A53B}" srcOrd="0" destOrd="0" parTransId="{C6369BCC-4429-4E8D-900C-487652D1673A}" sibTransId="{C3354A0D-07A5-4AB2-B03C-A98748013EE4}"/>
    <dgm:cxn modelId="{29202E3D-0C17-4C1A-8D5D-7C6E9B0B6518}" srcId="{E76BDFC9-0B3D-4D03-ABC8-205122765928}" destId="{821DCB74-950E-463A-9597-81410D5BC905}" srcOrd="2" destOrd="0" parTransId="{2CD96389-6C5C-4D0D-BE3D-A91015AEEAFF}" sibTransId="{94B2E2FD-B740-4CF6-9642-E2521AAC2284}"/>
    <dgm:cxn modelId="{6471F1C5-0904-4986-A0B6-7F42C8CC029D}" type="presOf" srcId="{1E714340-BABA-4D41-9FDF-6BA1F40D830E}" destId="{F95C19BE-6E91-4869-B5F1-A4D3EAD9187B}" srcOrd="0" destOrd="0" presId="urn:microsoft.com/office/officeart/2005/8/layout/orgChart1"/>
    <dgm:cxn modelId="{69FB097A-9C00-4E8D-BFDE-98D4A7C28113}" type="presOf" srcId="{74074A04-64E3-4E6E-B147-80E68D9D625A}" destId="{A8CD3BB5-055E-4E1B-BCF1-78FBADAAF864}" srcOrd="0" destOrd="0" presId="urn:microsoft.com/office/officeart/2005/8/layout/orgChart1"/>
    <dgm:cxn modelId="{0B237AE3-9847-46FD-8E04-C38BBE02A283}" type="presOf" srcId="{CD530542-7321-4581-ACA1-4E760E133C63}" destId="{DCE9B58D-A7E4-40F4-A3AA-4613BBBCFD5A}" srcOrd="1" destOrd="0" presId="urn:microsoft.com/office/officeart/2005/8/layout/orgChart1"/>
    <dgm:cxn modelId="{5759AA8B-1482-4404-A366-0DF31E61C354}" type="presOf" srcId="{41A16CF9-244F-4E81-A723-99AB2CC39C6B}" destId="{9AEE0855-0FAC-49B4-9A8A-51873E61FBFF}" srcOrd="1" destOrd="0" presId="urn:microsoft.com/office/officeart/2005/8/layout/orgChart1"/>
    <dgm:cxn modelId="{46BD580D-8B9E-4130-94C1-D87777C42BF4}" srcId="{91FC67C1-BA75-41D9-98B6-13FB36DD42E9}" destId="{CD530542-7321-4581-ACA1-4E760E133C63}" srcOrd="0" destOrd="0" parTransId="{538735D5-7406-4B5A-837E-4FB7E318DF3C}" sibTransId="{860D60AD-20E3-4DEC-8AE8-130AA77519AA}"/>
    <dgm:cxn modelId="{6F62CC0A-8CA9-4C28-BB87-CD177B3C2038}" srcId="{9F9A6B17-324F-43BE-8BF8-EC7091FF4941}" destId="{B72AA357-C976-4757-8AB1-2F7BD7DDDE24}" srcOrd="0" destOrd="0" parTransId="{FD8C42C9-D5FC-4254-B927-6A4D44F6CA5A}" sibTransId="{E579D5BD-13EB-4389-A814-A6A1E52A81B2}"/>
    <dgm:cxn modelId="{99AD0859-8929-40AD-8468-2EDD24EDCC7D}" type="presOf" srcId="{D7A5A8B1-4B97-4669-9EE4-296CE261A53B}" destId="{A9EC4BF7-0871-4050-B3CE-9094ED6F2875}" srcOrd="1" destOrd="0" presId="urn:microsoft.com/office/officeart/2005/8/layout/orgChart1"/>
    <dgm:cxn modelId="{6F292B37-D89A-4031-9880-F31354BC00FD}" type="presOf" srcId="{E223BCDC-0400-4177-BE63-AD3137C142C8}" destId="{324CAD1A-90C1-4D3F-B009-0ACD112345A7}" srcOrd="1" destOrd="0" presId="urn:microsoft.com/office/officeart/2005/8/layout/orgChart1"/>
    <dgm:cxn modelId="{EA0E6776-C820-4670-9C28-5DC89B6C7EA4}" type="presOf" srcId="{E76BDFC9-0B3D-4D03-ABC8-205122765928}" destId="{EC2F758D-E730-4F3F-AA5F-E9C48EAF186B}" srcOrd="0" destOrd="0" presId="urn:microsoft.com/office/officeart/2005/8/layout/orgChart1"/>
    <dgm:cxn modelId="{AF6DA480-4F49-42FF-98B1-A5F650C2C9CA}" type="presOf" srcId="{821DCB74-950E-463A-9597-81410D5BC905}" destId="{88C177C4-7D47-42CA-B6F1-57BE31C632B0}" srcOrd="0" destOrd="0" presId="urn:microsoft.com/office/officeart/2005/8/layout/orgChart1"/>
    <dgm:cxn modelId="{ABB72D63-6BAD-4276-AB2D-078527A41CF9}" type="presOf" srcId="{99F42909-512D-4E69-8880-ED27A2282245}" destId="{3D878E25-7C8C-4241-B6B9-F00F17AA095A}" srcOrd="0" destOrd="0" presId="urn:microsoft.com/office/officeart/2005/8/layout/orgChart1"/>
    <dgm:cxn modelId="{A33567D1-65A6-4EB6-97FE-CA3F9F8A877C}" type="presOf" srcId="{821DCB74-950E-463A-9597-81410D5BC905}" destId="{89998E3E-7C93-4581-97FA-B0DFD7AC0149}" srcOrd="1" destOrd="0" presId="urn:microsoft.com/office/officeart/2005/8/layout/orgChart1"/>
    <dgm:cxn modelId="{26B91819-1227-440E-80F3-80ED023E92C3}" type="presOf" srcId="{E76BDFC9-0B3D-4D03-ABC8-205122765928}" destId="{16D88DC8-7764-499B-BF17-DEFA44BBECF7}" srcOrd="1" destOrd="0" presId="urn:microsoft.com/office/officeart/2005/8/layout/orgChart1"/>
    <dgm:cxn modelId="{149B94E3-39DF-4745-865F-031938794329}" type="presOf" srcId="{E223BCDC-0400-4177-BE63-AD3137C142C8}" destId="{C32191DD-689E-4DDE-BC62-E7DBC62EEBE1}" srcOrd="0" destOrd="0" presId="urn:microsoft.com/office/officeart/2005/8/layout/orgChart1"/>
    <dgm:cxn modelId="{34EE5447-18FC-43F5-8E86-7F747D031CD9}" type="presOf" srcId="{AC056476-2293-4006-8C02-033FB5B909F7}" destId="{77812A04-3C27-42CD-B77B-DE6FE0537564}" srcOrd="0" destOrd="0" presId="urn:microsoft.com/office/officeart/2005/8/layout/orgChart1"/>
    <dgm:cxn modelId="{C35D1B11-BE1D-46A9-9347-FF7B67ED6061}" type="presOf" srcId="{6E97E780-8809-47E2-8384-4408B271336A}" destId="{31033FC0-FDFE-4654-A794-90114EA571F8}" srcOrd="0" destOrd="0" presId="urn:microsoft.com/office/officeart/2005/8/layout/orgChart1"/>
    <dgm:cxn modelId="{C81738C0-88E1-4C66-9253-451B198A9F11}" type="presOf" srcId="{CD530542-7321-4581-ACA1-4E760E133C63}" destId="{11182BE9-282F-41FA-9675-60DD2014D95D}" srcOrd="0" destOrd="0" presId="urn:microsoft.com/office/officeart/2005/8/layout/orgChart1"/>
    <dgm:cxn modelId="{44C6F3A1-C82A-4644-A48D-536C48AD31B8}" type="presOf" srcId="{9F9A6B17-324F-43BE-8BF8-EC7091FF4941}" destId="{90B94385-C04C-4478-A8B4-C92D2AC0F6C0}" srcOrd="1" destOrd="0" presId="urn:microsoft.com/office/officeart/2005/8/layout/orgChart1"/>
    <dgm:cxn modelId="{FFCA9F1C-D74E-47B8-A866-CA9ED5F3AC41}" type="presOf" srcId="{5F20E866-8C70-4B2C-BF0D-7CBAC0563BE4}" destId="{169C4A2B-199F-4134-A773-FB5E5C0C6BF5}" srcOrd="0" destOrd="0" presId="urn:microsoft.com/office/officeart/2005/8/layout/orgChart1"/>
    <dgm:cxn modelId="{703099C1-D326-4EB7-9690-C6C6AFC001ED}" type="presOf" srcId="{2E3A3861-B9B2-4BC5-A6EF-2D50BD158446}" destId="{14B51BB5-2655-479B-AB9F-86ECC0A62CB7}" srcOrd="0" destOrd="0" presId="urn:microsoft.com/office/officeart/2005/8/layout/orgChart1"/>
    <dgm:cxn modelId="{41B8F067-6C2C-4905-B8F3-E09D146B81B4}" type="presParOf" srcId="{6753B46A-3C14-4A74-B2B8-8259D41638D5}" destId="{3901E5DB-C604-4002-9A05-673BE9B861B2}" srcOrd="0" destOrd="0" presId="urn:microsoft.com/office/officeart/2005/8/layout/orgChart1"/>
    <dgm:cxn modelId="{262928C1-DA3A-4C0C-91E5-B164EEE59095}" type="presParOf" srcId="{3901E5DB-C604-4002-9A05-673BE9B861B2}" destId="{7046D1F5-1DFE-43F2-AACF-0228793B6991}" srcOrd="0" destOrd="0" presId="urn:microsoft.com/office/officeart/2005/8/layout/orgChart1"/>
    <dgm:cxn modelId="{ADCAA034-C7D7-418C-984C-8ABD7CDA4111}" type="presParOf" srcId="{7046D1F5-1DFE-43F2-AACF-0228793B6991}" destId="{4C1A89DE-A0CE-4AD7-8BBE-E8A837573E38}" srcOrd="0" destOrd="0" presId="urn:microsoft.com/office/officeart/2005/8/layout/orgChart1"/>
    <dgm:cxn modelId="{B4DB6C2D-2355-40AC-8C26-FED7B2A75B4C}" type="presParOf" srcId="{7046D1F5-1DFE-43F2-AACF-0228793B6991}" destId="{A9EC4BF7-0871-4050-B3CE-9094ED6F2875}" srcOrd="1" destOrd="0" presId="urn:microsoft.com/office/officeart/2005/8/layout/orgChart1"/>
    <dgm:cxn modelId="{4766C766-61A2-430C-926C-3486EBE287AA}" type="presParOf" srcId="{3901E5DB-C604-4002-9A05-673BE9B861B2}" destId="{F141E241-1973-477F-8C81-355F86AF5C3D}" srcOrd="1" destOrd="0" presId="urn:microsoft.com/office/officeart/2005/8/layout/orgChart1"/>
    <dgm:cxn modelId="{D07A10CA-FC66-4419-89C5-CC926F19F412}" type="presParOf" srcId="{F141E241-1973-477F-8C81-355F86AF5C3D}" destId="{255438C4-B366-49E1-9099-0CE8ABCBB03C}" srcOrd="0" destOrd="0" presId="urn:microsoft.com/office/officeart/2005/8/layout/orgChart1"/>
    <dgm:cxn modelId="{0B0FADD9-5D03-406D-984D-4B3AB5CE4C7F}" type="presParOf" srcId="{F141E241-1973-477F-8C81-355F86AF5C3D}" destId="{179BFCAD-9CCF-4AAB-BD1F-CCC7A8193A44}" srcOrd="1" destOrd="0" presId="urn:microsoft.com/office/officeart/2005/8/layout/orgChart1"/>
    <dgm:cxn modelId="{83B474A4-DF06-458D-84DA-81B026C1CF5F}" type="presParOf" srcId="{179BFCAD-9CCF-4AAB-BD1F-CCC7A8193A44}" destId="{DA890C21-A02D-42EF-8367-DBB7739F8081}" srcOrd="0" destOrd="0" presId="urn:microsoft.com/office/officeart/2005/8/layout/orgChart1"/>
    <dgm:cxn modelId="{B74B4967-F14D-47AD-9091-5B6EECDADAA3}" type="presParOf" srcId="{DA890C21-A02D-42EF-8367-DBB7739F8081}" destId="{EC2F758D-E730-4F3F-AA5F-E9C48EAF186B}" srcOrd="0" destOrd="0" presId="urn:microsoft.com/office/officeart/2005/8/layout/orgChart1"/>
    <dgm:cxn modelId="{46E95AC0-C629-4778-B895-34BB1E938C8E}" type="presParOf" srcId="{DA890C21-A02D-42EF-8367-DBB7739F8081}" destId="{16D88DC8-7764-499B-BF17-DEFA44BBECF7}" srcOrd="1" destOrd="0" presId="urn:microsoft.com/office/officeart/2005/8/layout/orgChart1"/>
    <dgm:cxn modelId="{EB2ABF9F-68CC-4493-BD01-F7B9198CB144}" type="presParOf" srcId="{179BFCAD-9CCF-4AAB-BD1F-CCC7A8193A44}" destId="{BC45E386-2E22-4445-B787-16F2C10C0D92}" srcOrd="1" destOrd="0" presId="urn:microsoft.com/office/officeart/2005/8/layout/orgChart1"/>
    <dgm:cxn modelId="{1FFF95D9-40C1-402B-A74D-C7ECDBB17C7B}" type="presParOf" srcId="{BC45E386-2E22-4445-B787-16F2C10C0D92}" destId="{CE783B49-8062-49C0-9A0D-B6463F450D42}" srcOrd="0" destOrd="0" presId="urn:microsoft.com/office/officeart/2005/8/layout/orgChart1"/>
    <dgm:cxn modelId="{DD542533-5E98-4BB1-8CF7-05A575750D9C}" type="presParOf" srcId="{BC45E386-2E22-4445-B787-16F2C10C0D92}" destId="{5FD57474-EFBD-48DA-AB98-CBDB6330C2E9}" srcOrd="1" destOrd="0" presId="urn:microsoft.com/office/officeart/2005/8/layout/orgChart1"/>
    <dgm:cxn modelId="{8EF4F16A-94FF-4943-9FDA-2D4DEAD1D748}" type="presParOf" srcId="{5FD57474-EFBD-48DA-AB98-CBDB6330C2E9}" destId="{12BA9DB0-A11A-4B0A-A2EB-46A1E96B00A3}" srcOrd="0" destOrd="0" presId="urn:microsoft.com/office/officeart/2005/8/layout/orgChart1"/>
    <dgm:cxn modelId="{A12762CA-7912-4551-88C7-43A1DBA55A36}" type="presParOf" srcId="{12BA9DB0-A11A-4B0A-A2EB-46A1E96B00A3}" destId="{C32191DD-689E-4DDE-BC62-E7DBC62EEBE1}" srcOrd="0" destOrd="0" presId="urn:microsoft.com/office/officeart/2005/8/layout/orgChart1"/>
    <dgm:cxn modelId="{75CE3D82-4FF6-4771-857B-F6E01B2F0502}" type="presParOf" srcId="{12BA9DB0-A11A-4B0A-A2EB-46A1E96B00A3}" destId="{324CAD1A-90C1-4D3F-B009-0ACD112345A7}" srcOrd="1" destOrd="0" presId="urn:microsoft.com/office/officeart/2005/8/layout/orgChart1"/>
    <dgm:cxn modelId="{A9E682DF-1599-4DD3-8B19-93F7E341B97C}" type="presParOf" srcId="{5FD57474-EFBD-48DA-AB98-CBDB6330C2E9}" destId="{F8BB6434-1EA7-4BF6-AA8B-59224E0C1802}" srcOrd="1" destOrd="0" presId="urn:microsoft.com/office/officeart/2005/8/layout/orgChart1"/>
    <dgm:cxn modelId="{8D8FDAC1-748C-4956-8724-A93BB9625A00}" type="presParOf" srcId="{F8BB6434-1EA7-4BF6-AA8B-59224E0C1802}" destId="{169C4A2B-199F-4134-A773-FB5E5C0C6BF5}" srcOrd="0" destOrd="0" presId="urn:microsoft.com/office/officeart/2005/8/layout/orgChart1"/>
    <dgm:cxn modelId="{6E39AC16-CDFF-416E-B7C1-28FD1C2E39C4}" type="presParOf" srcId="{F8BB6434-1EA7-4BF6-AA8B-59224E0C1802}" destId="{6CE2F7C3-A10A-4058-85D8-7D98B70715B9}" srcOrd="1" destOrd="0" presId="urn:microsoft.com/office/officeart/2005/8/layout/orgChart1"/>
    <dgm:cxn modelId="{83FDB798-8E72-4959-AB8F-19381548E138}" type="presParOf" srcId="{6CE2F7C3-A10A-4058-85D8-7D98B70715B9}" destId="{472586CF-7364-4C4D-918D-5D78C48D399A}" srcOrd="0" destOrd="0" presId="urn:microsoft.com/office/officeart/2005/8/layout/orgChart1"/>
    <dgm:cxn modelId="{AA59F5B6-22C7-4EA0-8668-CC172C1B5BF4}" type="presParOf" srcId="{472586CF-7364-4C4D-918D-5D78C48D399A}" destId="{C091B4CC-991D-4F06-B8FB-13A9D6ABDFC9}" srcOrd="0" destOrd="0" presId="urn:microsoft.com/office/officeart/2005/8/layout/orgChart1"/>
    <dgm:cxn modelId="{BD710A8E-0DFA-413A-AE80-AFDA34F5597E}" type="presParOf" srcId="{472586CF-7364-4C4D-918D-5D78C48D399A}" destId="{90B94385-C04C-4478-A8B4-C92D2AC0F6C0}" srcOrd="1" destOrd="0" presId="urn:microsoft.com/office/officeart/2005/8/layout/orgChart1"/>
    <dgm:cxn modelId="{5C02A48C-039B-4C0F-90EB-511FC908A368}" type="presParOf" srcId="{6CE2F7C3-A10A-4058-85D8-7D98B70715B9}" destId="{6C65D6FF-6682-419E-B2BD-07283AE28E56}" srcOrd="1" destOrd="0" presId="urn:microsoft.com/office/officeart/2005/8/layout/orgChart1"/>
    <dgm:cxn modelId="{F3228E74-7224-4D9A-B233-472D9F8BE5B6}" type="presParOf" srcId="{6C65D6FF-6682-419E-B2BD-07283AE28E56}" destId="{BD046736-443B-4D0E-9247-50F3D34B08E3}" srcOrd="0" destOrd="0" presId="urn:microsoft.com/office/officeart/2005/8/layout/orgChart1"/>
    <dgm:cxn modelId="{C4C66396-44F5-454E-993D-CD3E3F9029CA}" type="presParOf" srcId="{6C65D6FF-6682-419E-B2BD-07283AE28E56}" destId="{E3682CEC-1744-4939-8DDD-ADAF99F8B07A}" srcOrd="1" destOrd="0" presId="urn:microsoft.com/office/officeart/2005/8/layout/orgChart1"/>
    <dgm:cxn modelId="{C69457AF-B277-4835-9D8C-AB534A55B1B3}" type="presParOf" srcId="{E3682CEC-1744-4939-8DDD-ADAF99F8B07A}" destId="{CBF0DF30-0B7C-4598-9C45-290665D92C1A}" srcOrd="0" destOrd="0" presId="urn:microsoft.com/office/officeart/2005/8/layout/orgChart1"/>
    <dgm:cxn modelId="{C38CAC66-7409-425F-B3AA-4FD7A52516EE}" type="presParOf" srcId="{CBF0DF30-0B7C-4598-9C45-290665D92C1A}" destId="{E3D9C412-EA1B-4393-AE0C-94C2591044CC}" srcOrd="0" destOrd="0" presId="urn:microsoft.com/office/officeart/2005/8/layout/orgChart1"/>
    <dgm:cxn modelId="{8BD35C54-2BD5-4DDD-B8B1-80C54E89B557}" type="presParOf" srcId="{CBF0DF30-0B7C-4598-9C45-290665D92C1A}" destId="{AF4DB7E8-214F-4EA2-B269-23B00C4B7D44}" srcOrd="1" destOrd="0" presId="urn:microsoft.com/office/officeart/2005/8/layout/orgChart1"/>
    <dgm:cxn modelId="{A25DEA0D-B699-4628-B74C-5D9C3A805084}" type="presParOf" srcId="{E3682CEC-1744-4939-8DDD-ADAF99F8B07A}" destId="{3611F7C5-2974-461F-8EB1-0B82B45F53C1}" srcOrd="1" destOrd="0" presId="urn:microsoft.com/office/officeart/2005/8/layout/orgChart1"/>
    <dgm:cxn modelId="{7AB0C705-E65F-4B2D-8BDF-DBCBDF82FAAF}" type="presParOf" srcId="{E3682CEC-1744-4939-8DDD-ADAF99F8B07A}" destId="{6B699B46-BDD4-4423-8AE1-B9B94C3E7C4E}" srcOrd="2" destOrd="0" presId="urn:microsoft.com/office/officeart/2005/8/layout/orgChart1"/>
    <dgm:cxn modelId="{12B7C379-858A-4FCB-9ABA-D6739517AD7A}" type="presParOf" srcId="{6CE2F7C3-A10A-4058-85D8-7D98B70715B9}" destId="{08E5E205-19EE-4526-925B-0BE228D44EB5}" srcOrd="2" destOrd="0" presId="urn:microsoft.com/office/officeart/2005/8/layout/orgChart1"/>
    <dgm:cxn modelId="{399E8E54-2BD3-4277-A0D7-CDBD8E304B3A}" type="presParOf" srcId="{5FD57474-EFBD-48DA-AB98-CBDB6330C2E9}" destId="{B69270C8-8102-4173-8F74-0D8A5A3C0077}" srcOrd="2" destOrd="0" presId="urn:microsoft.com/office/officeart/2005/8/layout/orgChart1"/>
    <dgm:cxn modelId="{D5224222-7BA6-4567-934A-F4C65BA5065E}" type="presParOf" srcId="{BC45E386-2E22-4445-B787-16F2C10C0D92}" destId="{F95C19BE-6E91-4869-B5F1-A4D3EAD9187B}" srcOrd="2" destOrd="0" presId="urn:microsoft.com/office/officeart/2005/8/layout/orgChart1"/>
    <dgm:cxn modelId="{6EB8E70A-D317-4E41-BB86-74B4C2A21720}" type="presParOf" srcId="{BC45E386-2E22-4445-B787-16F2C10C0D92}" destId="{CD35E992-8858-49B8-817E-8321EA661603}" srcOrd="3" destOrd="0" presId="urn:microsoft.com/office/officeart/2005/8/layout/orgChart1"/>
    <dgm:cxn modelId="{05D663E1-C2A6-4E64-8077-DB3FE8530783}" type="presParOf" srcId="{CD35E992-8858-49B8-817E-8321EA661603}" destId="{B02C2A2E-3194-46C2-A6DA-4FA24F5F012B}" srcOrd="0" destOrd="0" presId="urn:microsoft.com/office/officeart/2005/8/layout/orgChart1"/>
    <dgm:cxn modelId="{052F0BF8-D884-42C7-8BE5-D11D5A717EDC}" type="presParOf" srcId="{B02C2A2E-3194-46C2-A6DA-4FA24F5F012B}" destId="{77812A04-3C27-42CD-B77B-DE6FE0537564}" srcOrd="0" destOrd="0" presId="urn:microsoft.com/office/officeart/2005/8/layout/orgChart1"/>
    <dgm:cxn modelId="{3F50418B-6E2E-479C-9895-27EDDAE036CB}" type="presParOf" srcId="{B02C2A2E-3194-46C2-A6DA-4FA24F5F012B}" destId="{7DD81431-24EA-479E-9AF5-E9211A9A11E0}" srcOrd="1" destOrd="0" presId="urn:microsoft.com/office/officeart/2005/8/layout/orgChart1"/>
    <dgm:cxn modelId="{A726B2F7-759E-4832-B041-58EAD93ECAD8}" type="presParOf" srcId="{CD35E992-8858-49B8-817E-8321EA661603}" destId="{B69C97C9-DEDD-4D83-BEF2-E4A9CEF37A74}" srcOrd="1" destOrd="0" presId="urn:microsoft.com/office/officeart/2005/8/layout/orgChart1"/>
    <dgm:cxn modelId="{AE756547-36C6-45B5-A9F3-62EBE69A6582}" type="presParOf" srcId="{B69C97C9-DEDD-4D83-BEF2-E4A9CEF37A74}" destId="{3D878E25-7C8C-4241-B6B9-F00F17AA095A}" srcOrd="0" destOrd="0" presId="urn:microsoft.com/office/officeart/2005/8/layout/orgChart1"/>
    <dgm:cxn modelId="{6FD7D876-F262-4FF1-A5FC-11FE346BC02E}" type="presParOf" srcId="{B69C97C9-DEDD-4D83-BEF2-E4A9CEF37A74}" destId="{1D452236-7984-47FE-A83C-6088E7E5D9E6}" srcOrd="1" destOrd="0" presId="urn:microsoft.com/office/officeart/2005/8/layout/orgChart1"/>
    <dgm:cxn modelId="{DAC3A265-78FD-4F9F-8A64-3A17D3E42B65}" type="presParOf" srcId="{1D452236-7984-47FE-A83C-6088E7E5D9E6}" destId="{316E0066-9E94-42ED-A870-EB584F78C3B4}" srcOrd="0" destOrd="0" presId="urn:microsoft.com/office/officeart/2005/8/layout/orgChart1"/>
    <dgm:cxn modelId="{5C815388-C8A8-4F51-AC6F-59DCE39555BF}" type="presParOf" srcId="{316E0066-9E94-42ED-A870-EB584F78C3B4}" destId="{4EBF84D6-7DBA-4E7C-B58B-123E9AEB239A}" srcOrd="0" destOrd="0" presId="urn:microsoft.com/office/officeart/2005/8/layout/orgChart1"/>
    <dgm:cxn modelId="{E43AE76B-706F-4D99-B820-6EE953A38A0E}" type="presParOf" srcId="{316E0066-9E94-42ED-A870-EB584F78C3B4}" destId="{02C5688C-A818-44A7-9267-CE2FBC23541F}" srcOrd="1" destOrd="0" presId="urn:microsoft.com/office/officeart/2005/8/layout/orgChart1"/>
    <dgm:cxn modelId="{5E16A598-9D71-4151-A591-1005AD56D454}" type="presParOf" srcId="{1D452236-7984-47FE-A83C-6088E7E5D9E6}" destId="{85F34022-6110-4207-897B-DCD769A4983D}" srcOrd="1" destOrd="0" presId="urn:microsoft.com/office/officeart/2005/8/layout/orgChart1"/>
    <dgm:cxn modelId="{0D9A50CF-40F1-4303-A1E8-44C1FF243F74}" type="presParOf" srcId="{85F34022-6110-4207-897B-DCD769A4983D}" destId="{18F2D37E-D4B7-46C2-AE81-CB73B8D60360}" srcOrd="0" destOrd="0" presId="urn:microsoft.com/office/officeart/2005/8/layout/orgChart1"/>
    <dgm:cxn modelId="{CCAC1E01-DC5E-431D-BDA0-DA8B982EE545}" type="presParOf" srcId="{85F34022-6110-4207-897B-DCD769A4983D}" destId="{13F790EC-B560-444D-BE69-FA648F9B4511}" srcOrd="1" destOrd="0" presId="urn:microsoft.com/office/officeart/2005/8/layout/orgChart1"/>
    <dgm:cxn modelId="{8D0CD827-6BB0-4369-8BF0-FF37DC8AB881}" type="presParOf" srcId="{13F790EC-B560-444D-BE69-FA648F9B4511}" destId="{722316B2-D10A-4E90-80DF-774C231412CD}" srcOrd="0" destOrd="0" presId="urn:microsoft.com/office/officeart/2005/8/layout/orgChart1"/>
    <dgm:cxn modelId="{27D5C133-E4FD-4FF8-8E75-36587A16D721}" type="presParOf" srcId="{722316B2-D10A-4E90-80DF-774C231412CD}" destId="{781891C6-8A0A-4E5C-8096-6CC7AF0A6DDF}" srcOrd="0" destOrd="0" presId="urn:microsoft.com/office/officeart/2005/8/layout/orgChart1"/>
    <dgm:cxn modelId="{51CCA26E-8358-43CE-8ABB-12D45EACEDA2}" type="presParOf" srcId="{722316B2-D10A-4E90-80DF-774C231412CD}" destId="{D1DBE590-A934-4060-979F-92EAA0A66B69}" srcOrd="1" destOrd="0" presId="urn:microsoft.com/office/officeart/2005/8/layout/orgChart1"/>
    <dgm:cxn modelId="{E8E7B1EC-8B90-457B-AE99-747EB388501F}" type="presParOf" srcId="{13F790EC-B560-444D-BE69-FA648F9B4511}" destId="{6A6C18BF-2DFA-4730-A990-4A7CD206530A}" srcOrd="1" destOrd="0" presId="urn:microsoft.com/office/officeart/2005/8/layout/orgChart1"/>
    <dgm:cxn modelId="{38DF4053-4CFD-4375-A23E-1BE5A79F7444}" type="presParOf" srcId="{6A6C18BF-2DFA-4730-A990-4A7CD206530A}" destId="{73BC3B61-FA37-4377-B575-AFD90A356219}" srcOrd="0" destOrd="0" presId="urn:microsoft.com/office/officeart/2005/8/layout/orgChart1"/>
    <dgm:cxn modelId="{2F296C75-83C6-4065-8D3D-C36C25165F5E}" type="presParOf" srcId="{6A6C18BF-2DFA-4730-A990-4A7CD206530A}" destId="{0827AFDC-BD51-4046-A244-101487704694}" srcOrd="1" destOrd="0" presId="urn:microsoft.com/office/officeart/2005/8/layout/orgChart1"/>
    <dgm:cxn modelId="{D23A9483-446A-4039-B1E4-E1D05DA34046}" type="presParOf" srcId="{0827AFDC-BD51-4046-A244-101487704694}" destId="{027D6220-399B-43A3-92D6-3F5D06202BA2}" srcOrd="0" destOrd="0" presId="urn:microsoft.com/office/officeart/2005/8/layout/orgChart1"/>
    <dgm:cxn modelId="{9D36813C-8350-4A3D-B9F1-0D3FBAD5C579}" type="presParOf" srcId="{027D6220-399B-43A3-92D6-3F5D06202BA2}" destId="{11182BE9-282F-41FA-9675-60DD2014D95D}" srcOrd="0" destOrd="0" presId="urn:microsoft.com/office/officeart/2005/8/layout/orgChart1"/>
    <dgm:cxn modelId="{F6D52D22-C5A9-402B-A04D-3540E127B454}" type="presParOf" srcId="{027D6220-399B-43A3-92D6-3F5D06202BA2}" destId="{DCE9B58D-A7E4-40F4-A3AA-4613BBBCFD5A}" srcOrd="1" destOrd="0" presId="urn:microsoft.com/office/officeart/2005/8/layout/orgChart1"/>
    <dgm:cxn modelId="{95163BD7-21FC-403E-8A15-633A80FD4D0B}" type="presParOf" srcId="{0827AFDC-BD51-4046-A244-101487704694}" destId="{3ABD8058-C10B-4448-8F93-BE65B9A7DDB9}" srcOrd="1" destOrd="0" presId="urn:microsoft.com/office/officeart/2005/8/layout/orgChart1"/>
    <dgm:cxn modelId="{E5DA4E20-D355-4CF7-8799-E45C75B195A5}" type="presParOf" srcId="{0827AFDC-BD51-4046-A244-101487704694}" destId="{7673DD8A-DA82-49CD-B6C2-1B43E96EF4C3}" srcOrd="2" destOrd="0" presId="urn:microsoft.com/office/officeart/2005/8/layout/orgChart1"/>
    <dgm:cxn modelId="{6A008481-EAAF-467F-848A-A5C77F346955}" type="presParOf" srcId="{6A6C18BF-2DFA-4730-A990-4A7CD206530A}" destId="{31033FC0-FDFE-4654-A794-90114EA571F8}" srcOrd="2" destOrd="0" presId="urn:microsoft.com/office/officeart/2005/8/layout/orgChart1"/>
    <dgm:cxn modelId="{87F87427-2297-4812-841F-7B41F8867653}" type="presParOf" srcId="{6A6C18BF-2DFA-4730-A990-4A7CD206530A}" destId="{06B7330C-9AD4-4D6D-A7AF-1CA991929168}" srcOrd="3" destOrd="0" presId="urn:microsoft.com/office/officeart/2005/8/layout/orgChart1"/>
    <dgm:cxn modelId="{4084ECA6-7578-4411-ACF9-D08E9993C85C}" type="presParOf" srcId="{06B7330C-9AD4-4D6D-A7AF-1CA991929168}" destId="{5A9A7CB7-CFEB-4CB9-8859-2C3BEC631909}" srcOrd="0" destOrd="0" presId="urn:microsoft.com/office/officeart/2005/8/layout/orgChart1"/>
    <dgm:cxn modelId="{598A2DE6-1B67-4C40-A22F-54F2154077A6}" type="presParOf" srcId="{5A9A7CB7-CFEB-4CB9-8859-2C3BEC631909}" destId="{710DB313-26D0-4B2F-B5B7-B62AB143DC91}" srcOrd="0" destOrd="0" presId="urn:microsoft.com/office/officeart/2005/8/layout/orgChart1"/>
    <dgm:cxn modelId="{500F9F13-BE93-478D-80C3-F72E455A2309}" type="presParOf" srcId="{5A9A7CB7-CFEB-4CB9-8859-2C3BEC631909}" destId="{F400C662-D283-4D20-A218-010B1C949DC7}" srcOrd="1" destOrd="0" presId="urn:microsoft.com/office/officeart/2005/8/layout/orgChart1"/>
    <dgm:cxn modelId="{F755D559-1FBC-4175-9E09-97673C69A7C0}" type="presParOf" srcId="{06B7330C-9AD4-4D6D-A7AF-1CA991929168}" destId="{0C0445EB-E7CA-4850-8303-5A2DBB325DC2}" srcOrd="1" destOrd="0" presId="urn:microsoft.com/office/officeart/2005/8/layout/orgChart1"/>
    <dgm:cxn modelId="{E3B7DD65-E15E-4B34-B3D2-1F35B2A223D6}" type="presParOf" srcId="{06B7330C-9AD4-4D6D-A7AF-1CA991929168}" destId="{DFDE57CD-B41C-4200-8DFB-4C993588945E}" srcOrd="2" destOrd="0" presId="urn:microsoft.com/office/officeart/2005/8/layout/orgChart1"/>
    <dgm:cxn modelId="{95D86A53-ADC6-4D21-BD77-CE2564CFBA58}" type="presParOf" srcId="{6A6C18BF-2DFA-4730-A990-4A7CD206530A}" destId="{61C25BA8-1A13-4869-AD79-E056870F8C4E}" srcOrd="4" destOrd="0" presId="urn:microsoft.com/office/officeart/2005/8/layout/orgChart1"/>
    <dgm:cxn modelId="{71279E8B-ABB7-4A8B-9BEB-CFF6C1DB6FB3}" type="presParOf" srcId="{6A6C18BF-2DFA-4730-A990-4A7CD206530A}" destId="{D228F5AF-83C6-42FD-B854-144AC619989F}" srcOrd="5" destOrd="0" presId="urn:microsoft.com/office/officeart/2005/8/layout/orgChart1"/>
    <dgm:cxn modelId="{871D8C26-9FBE-4627-9E04-73C3F52A212B}" type="presParOf" srcId="{D228F5AF-83C6-42FD-B854-144AC619989F}" destId="{6C288995-A504-40E7-925D-7638DA758961}" srcOrd="0" destOrd="0" presId="urn:microsoft.com/office/officeart/2005/8/layout/orgChart1"/>
    <dgm:cxn modelId="{1A951369-8ACE-4213-BAC6-EFF2D31BE589}" type="presParOf" srcId="{6C288995-A504-40E7-925D-7638DA758961}" destId="{753BA538-D6B5-4E11-B67C-CA0A9EE58A86}" srcOrd="0" destOrd="0" presId="urn:microsoft.com/office/officeart/2005/8/layout/orgChart1"/>
    <dgm:cxn modelId="{4C5149AB-BD30-46F1-BC0E-8A90A7D8F88E}" type="presParOf" srcId="{6C288995-A504-40E7-925D-7638DA758961}" destId="{9AEE0855-0FAC-49B4-9A8A-51873E61FBFF}" srcOrd="1" destOrd="0" presId="urn:microsoft.com/office/officeart/2005/8/layout/orgChart1"/>
    <dgm:cxn modelId="{88442F50-9F97-4B37-B7EA-449EF3197134}" type="presParOf" srcId="{D228F5AF-83C6-42FD-B854-144AC619989F}" destId="{E9C8E6C9-9A72-4626-8209-14E397A7B9F2}" srcOrd="1" destOrd="0" presId="urn:microsoft.com/office/officeart/2005/8/layout/orgChart1"/>
    <dgm:cxn modelId="{AAFF09E9-F748-4B7A-BCEE-E0B99453C9F6}" type="presParOf" srcId="{D228F5AF-83C6-42FD-B854-144AC619989F}" destId="{1BC5BB7B-FE6B-4ACE-8F76-D732F7413F4F}" srcOrd="2" destOrd="0" presId="urn:microsoft.com/office/officeart/2005/8/layout/orgChart1"/>
    <dgm:cxn modelId="{9FA8E3B7-7EA8-4215-B0DC-BC72BCC8C08D}" type="presParOf" srcId="{13F790EC-B560-444D-BE69-FA648F9B4511}" destId="{2AE4788E-F56A-484C-BAE0-6C0AF0A20D3A}" srcOrd="2" destOrd="0" presId="urn:microsoft.com/office/officeart/2005/8/layout/orgChart1"/>
    <dgm:cxn modelId="{D7B65253-38F3-428F-AD29-6D21149B3C40}" type="presParOf" srcId="{1D452236-7984-47FE-A83C-6088E7E5D9E6}" destId="{8CAB315C-C878-48F1-A02C-EB92D6AA5107}" srcOrd="2" destOrd="0" presId="urn:microsoft.com/office/officeart/2005/8/layout/orgChart1"/>
    <dgm:cxn modelId="{D3A29613-C06D-45DA-8D15-85105C69AE56}" type="presParOf" srcId="{CD35E992-8858-49B8-817E-8321EA661603}" destId="{77DAC29D-7986-4013-8BD7-702DA75C3A9F}" srcOrd="2" destOrd="0" presId="urn:microsoft.com/office/officeart/2005/8/layout/orgChart1"/>
    <dgm:cxn modelId="{B540D064-C3EE-42BD-B85F-431576D0D68C}" type="presParOf" srcId="{BC45E386-2E22-4445-B787-16F2C10C0D92}" destId="{01C7AC1F-B6FA-4015-9747-B350E2636DF9}" srcOrd="4" destOrd="0" presId="urn:microsoft.com/office/officeart/2005/8/layout/orgChart1"/>
    <dgm:cxn modelId="{13D98110-6502-4B71-8CEC-431C297FA20E}" type="presParOf" srcId="{BC45E386-2E22-4445-B787-16F2C10C0D92}" destId="{F0A71798-5AB9-47B2-9D56-3210A203B8BA}" srcOrd="5" destOrd="0" presId="urn:microsoft.com/office/officeart/2005/8/layout/orgChart1"/>
    <dgm:cxn modelId="{5008D120-4AB1-4F4F-B15F-CB032A9B2C78}" type="presParOf" srcId="{F0A71798-5AB9-47B2-9D56-3210A203B8BA}" destId="{3F84D781-540C-4ABA-9348-2324B3B03630}" srcOrd="0" destOrd="0" presId="urn:microsoft.com/office/officeart/2005/8/layout/orgChart1"/>
    <dgm:cxn modelId="{A946F44A-8016-43D9-B6D1-3E631A6F3967}" type="presParOf" srcId="{3F84D781-540C-4ABA-9348-2324B3B03630}" destId="{88C177C4-7D47-42CA-B6F1-57BE31C632B0}" srcOrd="0" destOrd="0" presId="urn:microsoft.com/office/officeart/2005/8/layout/orgChart1"/>
    <dgm:cxn modelId="{779EC9A4-3C38-4857-87FC-B876685C7FAA}" type="presParOf" srcId="{3F84D781-540C-4ABA-9348-2324B3B03630}" destId="{89998E3E-7C93-4581-97FA-B0DFD7AC0149}" srcOrd="1" destOrd="0" presId="urn:microsoft.com/office/officeart/2005/8/layout/orgChart1"/>
    <dgm:cxn modelId="{47478A9D-0F7D-4DB8-8190-E6E584987261}" type="presParOf" srcId="{F0A71798-5AB9-47B2-9D56-3210A203B8BA}" destId="{27129110-3620-4D49-81A9-8A13B28A79BE}" srcOrd="1" destOrd="0" presId="urn:microsoft.com/office/officeart/2005/8/layout/orgChart1"/>
    <dgm:cxn modelId="{3F44AC1E-071E-4CAD-A4A2-813A609F949A}" type="presParOf" srcId="{F0A71798-5AB9-47B2-9D56-3210A203B8BA}" destId="{CFE96CAC-51E4-457D-94AD-D9F2A7DDA90F}" srcOrd="2" destOrd="0" presId="urn:microsoft.com/office/officeart/2005/8/layout/orgChart1"/>
    <dgm:cxn modelId="{1D9FF201-931F-4C71-BC71-0105C4A06DB4}" type="presParOf" srcId="{BC45E386-2E22-4445-B787-16F2C10C0D92}" destId="{A8CD3BB5-055E-4E1B-BCF1-78FBADAAF864}" srcOrd="6" destOrd="0" presId="urn:microsoft.com/office/officeart/2005/8/layout/orgChart1"/>
    <dgm:cxn modelId="{DB31E691-BE29-46AF-B951-A542A01FEEBA}" type="presParOf" srcId="{BC45E386-2E22-4445-B787-16F2C10C0D92}" destId="{0600ADCD-54DF-4279-9540-B1EC4AD2DA31}" srcOrd="7" destOrd="0" presId="urn:microsoft.com/office/officeart/2005/8/layout/orgChart1"/>
    <dgm:cxn modelId="{FF36CF38-FFD5-43CA-A810-EC1D1C4A2341}" type="presParOf" srcId="{0600ADCD-54DF-4279-9540-B1EC4AD2DA31}" destId="{13AC482C-56F1-4873-B9C4-E0505057AB14}" srcOrd="0" destOrd="0" presId="urn:microsoft.com/office/officeart/2005/8/layout/orgChart1"/>
    <dgm:cxn modelId="{ECF2CF9D-865A-4860-8EB8-CF5F5F136AB3}" type="presParOf" srcId="{13AC482C-56F1-4873-B9C4-E0505057AB14}" destId="{14B51BB5-2655-479B-AB9F-86ECC0A62CB7}" srcOrd="0" destOrd="0" presId="urn:microsoft.com/office/officeart/2005/8/layout/orgChart1"/>
    <dgm:cxn modelId="{41E18A72-1DCE-4EDF-830C-3D41EE425CB6}" type="presParOf" srcId="{13AC482C-56F1-4873-B9C4-E0505057AB14}" destId="{A1896907-D937-4CE2-A14D-A0DEABE2B159}" srcOrd="1" destOrd="0" presId="urn:microsoft.com/office/officeart/2005/8/layout/orgChart1"/>
    <dgm:cxn modelId="{2C601408-6737-4D92-963C-6593117C0A71}" type="presParOf" srcId="{0600ADCD-54DF-4279-9540-B1EC4AD2DA31}" destId="{F08FDAE3-4D66-47C6-AE31-7E3BCF352BD3}" srcOrd="1" destOrd="0" presId="urn:microsoft.com/office/officeart/2005/8/layout/orgChart1"/>
    <dgm:cxn modelId="{E5AC3C95-CEC7-4F32-970B-7A6E4E03B445}" type="presParOf" srcId="{0600ADCD-54DF-4279-9540-B1EC4AD2DA31}" destId="{D6F05D0C-77D8-4AF0-BBC3-2A293121DC4A}" srcOrd="2" destOrd="0" presId="urn:microsoft.com/office/officeart/2005/8/layout/orgChart1"/>
    <dgm:cxn modelId="{14DBEF98-9671-4F16-9A9F-F6F987BB463F}" type="presParOf" srcId="{179BFCAD-9CCF-4AAB-BD1F-CCC7A8193A44}" destId="{C4BBC0E2-F524-432A-88EE-B6A71F25A4B8}" srcOrd="2" destOrd="0" presId="urn:microsoft.com/office/officeart/2005/8/layout/orgChart1"/>
    <dgm:cxn modelId="{9C332AD0-F001-4034-AA01-A5B927233DC2}" type="presParOf" srcId="{3901E5DB-C604-4002-9A05-673BE9B861B2}" destId="{51381F04-2863-4580-A25E-18AB9D01115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4FABCE8-7BF4-4DE8-BE53-EB42DA34F9FA}" type="doc">
      <dgm:prSet loTypeId="urn:microsoft.com/office/officeart/2005/8/layout/radial5" loCatId="cycle" qsTypeId="urn:microsoft.com/office/officeart/2005/8/quickstyle/3d1" qsCatId="3D" csTypeId="urn:microsoft.com/office/officeart/2005/8/colors/accent5_2" csCatId="accent5" phldr="1"/>
      <dgm:spPr/>
      <dgm:t>
        <a:bodyPr/>
        <a:lstStyle/>
        <a:p>
          <a:endParaRPr lang="en-MY"/>
        </a:p>
      </dgm:t>
    </dgm:pt>
    <dgm:pt modelId="{B424442B-5F0B-4111-8DF4-1D61FB110CD1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smtClean="0"/>
            <a:t>UMUM</a:t>
          </a:r>
          <a:endParaRPr lang="en-MY"/>
        </a:p>
      </dgm:t>
    </dgm:pt>
    <dgm:pt modelId="{EE8F48F7-6576-4FA8-8461-007401412558}" type="parTrans" cxnId="{CF8DC4C0-BEDF-4578-8D46-88F5B2A2EDFB}">
      <dgm:prSet/>
      <dgm:spPr/>
      <dgm:t>
        <a:bodyPr/>
        <a:lstStyle/>
        <a:p>
          <a:endParaRPr lang="en-MY"/>
        </a:p>
      </dgm:t>
    </dgm:pt>
    <dgm:pt modelId="{52F800ED-0C64-4A0F-82AD-1EA51CD95F82}" type="sibTrans" cxnId="{CF8DC4C0-BEDF-4578-8D46-88F5B2A2EDFB}">
      <dgm:prSet/>
      <dgm:spPr/>
      <dgm:t>
        <a:bodyPr/>
        <a:lstStyle/>
        <a:p>
          <a:endParaRPr lang="en-MY"/>
        </a:p>
      </dgm:t>
    </dgm:pt>
    <dgm:pt modelId="{23BC76D7-4128-4197-A72A-D69DAA2BBBF5}">
      <dgm:prSet phldrT="[Text]"/>
      <dgm:spPr/>
      <dgm:t>
        <a:bodyPr/>
        <a:lstStyle/>
        <a:p>
          <a:r>
            <a:rPr lang="en-US" smtClean="0"/>
            <a:t>Pegawai Pengawal</a:t>
          </a:r>
          <a:endParaRPr lang="en-MY"/>
        </a:p>
      </dgm:t>
    </dgm:pt>
    <dgm:pt modelId="{3C50C096-04D8-4A44-9522-922B6316D734}" type="parTrans" cxnId="{31D0A697-6A51-4D0F-B6D6-5B829733F03C}">
      <dgm:prSet/>
      <dgm:spPr/>
      <dgm:t>
        <a:bodyPr/>
        <a:lstStyle/>
        <a:p>
          <a:endParaRPr lang="en-MY"/>
        </a:p>
      </dgm:t>
    </dgm:pt>
    <dgm:pt modelId="{0E2525CA-C6AB-4DA8-89B3-9DB3B6809073}" type="sibTrans" cxnId="{31D0A697-6A51-4D0F-B6D6-5B829733F03C}">
      <dgm:prSet/>
      <dgm:spPr/>
      <dgm:t>
        <a:bodyPr/>
        <a:lstStyle/>
        <a:p>
          <a:endParaRPr lang="en-MY"/>
        </a:p>
      </dgm:t>
    </dgm:pt>
    <dgm:pt modelId="{7A02987B-B86B-413E-BF41-67794395B450}">
      <dgm:prSet phldrT="[Text]"/>
      <dgm:spPr/>
      <dgm:t>
        <a:bodyPr/>
        <a:lstStyle/>
        <a:p>
          <a:r>
            <a:rPr lang="en-US" dirty="0" smtClean="0"/>
            <a:t>Sub </a:t>
          </a:r>
          <a:r>
            <a:rPr lang="en-US" dirty="0" err="1" smtClean="0"/>
            <a:t>Setia</a:t>
          </a:r>
          <a:r>
            <a:rPr lang="en-US" dirty="0" smtClean="0"/>
            <a:t>*</a:t>
          </a:r>
          <a:endParaRPr lang="en-MY" dirty="0"/>
        </a:p>
      </dgm:t>
    </dgm:pt>
    <dgm:pt modelId="{BB3098E0-D3B8-4AEA-9C1E-C56EEB25B680}" type="parTrans" cxnId="{E432EF1E-849E-45B3-84A0-A422C019810F}">
      <dgm:prSet/>
      <dgm:spPr/>
      <dgm:t>
        <a:bodyPr/>
        <a:lstStyle/>
        <a:p>
          <a:endParaRPr lang="en-MY"/>
        </a:p>
      </dgm:t>
    </dgm:pt>
    <dgm:pt modelId="{2A36B63A-362F-43A7-B2E8-FF299162245C}" type="sibTrans" cxnId="{E432EF1E-849E-45B3-84A0-A422C019810F}">
      <dgm:prSet/>
      <dgm:spPr/>
      <dgm:t>
        <a:bodyPr/>
        <a:lstStyle/>
        <a:p>
          <a:endParaRPr lang="en-MY"/>
        </a:p>
      </dgm:t>
    </dgm:pt>
    <dgm:pt modelId="{6D3F9FD7-4B98-4F7D-80D1-79067B57B07D}">
      <dgm:prSet phldrT="[Text]"/>
      <dgm:spPr/>
      <dgm:t>
        <a:bodyPr/>
        <a:lstStyle/>
        <a:p>
          <a:r>
            <a:rPr lang="en-US" smtClean="0"/>
            <a:t>No. dokumen kawalan</a:t>
          </a:r>
          <a:endParaRPr lang="en-MY"/>
        </a:p>
      </dgm:t>
    </dgm:pt>
    <dgm:pt modelId="{29666C08-6DC7-4CF8-8545-C441D49AE275}" type="parTrans" cxnId="{02162716-5372-4150-8D23-B570B4FE3EF5}">
      <dgm:prSet/>
      <dgm:spPr/>
      <dgm:t>
        <a:bodyPr/>
        <a:lstStyle/>
        <a:p>
          <a:endParaRPr lang="en-MY"/>
        </a:p>
      </dgm:t>
    </dgm:pt>
    <dgm:pt modelId="{BC6EC2E6-44AD-4A46-8276-5B7ED5F3F08D}" type="sibTrans" cxnId="{02162716-5372-4150-8D23-B570B4FE3EF5}">
      <dgm:prSet/>
      <dgm:spPr/>
      <dgm:t>
        <a:bodyPr/>
        <a:lstStyle/>
        <a:p>
          <a:endParaRPr lang="en-MY"/>
        </a:p>
      </dgm:t>
    </dgm:pt>
    <dgm:pt modelId="{FB1F3BCB-1028-40B1-A708-E96EA8011A0C}">
      <dgm:prSet/>
      <dgm:spPr/>
      <dgm:t>
        <a:bodyPr/>
        <a:lstStyle/>
        <a:p>
          <a:r>
            <a:rPr lang="en-US" smtClean="0"/>
            <a:t>Dana</a:t>
          </a:r>
          <a:endParaRPr lang="en-MY"/>
        </a:p>
      </dgm:t>
    </dgm:pt>
    <dgm:pt modelId="{25551947-F10D-4E41-8850-D55F1F5CA45C}" type="parTrans" cxnId="{1F8D2C68-5FC7-4DE1-8C41-1B9E8C7748E1}">
      <dgm:prSet/>
      <dgm:spPr/>
      <dgm:t>
        <a:bodyPr/>
        <a:lstStyle/>
        <a:p>
          <a:endParaRPr lang="en-MY"/>
        </a:p>
      </dgm:t>
    </dgm:pt>
    <dgm:pt modelId="{005D5342-7EA9-4787-8F48-B00B1AFE0838}" type="sibTrans" cxnId="{1F8D2C68-5FC7-4DE1-8C41-1B9E8C7748E1}">
      <dgm:prSet/>
      <dgm:spPr/>
      <dgm:t>
        <a:bodyPr/>
        <a:lstStyle/>
        <a:p>
          <a:endParaRPr lang="en-MY"/>
        </a:p>
      </dgm:t>
    </dgm:pt>
    <dgm:pt modelId="{45DE079E-351F-44DE-B483-57D97C182041}">
      <dgm:prSet/>
      <dgm:spPr>
        <a:solidFill>
          <a:srgbClr val="FFFF00"/>
        </a:solidFill>
      </dgm:spPr>
      <dgm:t>
        <a:bodyPr/>
        <a:lstStyle/>
        <a:p>
          <a:r>
            <a:rPr lang="en-US" b="1" smtClean="0">
              <a:solidFill>
                <a:srgbClr val="FF0000"/>
              </a:solidFill>
            </a:rPr>
            <a:t>Kod Akaun (Objek)</a:t>
          </a:r>
          <a:endParaRPr lang="en-MY" b="1">
            <a:solidFill>
              <a:srgbClr val="FF0000"/>
            </a:solidFill>
          </a:endParaRPr>
        </a:p>
      </dgm:t>
    </dgm:pt>
    <dgm:pt modelId="{DCE2FAE3-5806-4E8F-9B4F-481D6E646CDE}" type="parTrans" cxnId="{B8DBDAF5-7AEA-498A-8CB6-8A39CA4F1852}">
      <dgm:prSet/>
      <dgm:spPr/>
      <dgm:t>
        <a:bodyPr/>
        <a:lstStyle/>
        <a:p>
          <a:endParaRPr lang="en-MY"/>
        </a:p>
      </dgm:t>
    </dgm:pt>
    <dgm:pt modelId="{A888815D-8FD5-41D7-B5E1-8C16A8D8225F}" type="sibTrans" cxnId="{B8DBDAF5-7AEA-498A-8CB6-8A39CA4F1852}">
      <dgm:prSet/>
      <dgm:spPr/>
      <dgm:t>
        <a:bodyPr/>
        <a:lstStyle/>
        <a:p>
          <a:endParaRPr lang="en-MY"/>
        </a:p>
      </dgm:t>
    </dgm:pt>
    <dgm:pt modelId="{B1AEF3C6-F619-4B72-A582-1CBED87EB00A}">
      <dgm:prSet/>
      <dgm:spPr>
        <a:solidFill>
          <a:srgbClr val="FFFF00"/>
        </a:solidFill>
      </dgm:spPr>
      <dgm:t>
        <a:bodyPr/>
        <a:lstStyle/>
        <a:p>
          <a:r>
            <a:rPr lang="en-US" b="1" smtClean="0">
              <a:solidFill>
                <a:srgbClr val="FF0000"/>
              </a:solidFill>
            </a:rPr>
            <a:t>Kumpulan PTJ (Jabatan)</a:t>
          </a:r>
          <a:endParaRPr lang="en-MY" b="1">
            <a:solidFill>
              <a:srgbClr val="FF0000"/>
            </a:solidFill>
          </a:endParaRPr>
        </a:p>
      </dgm:t>
    </dgm:pt>
    <dgm:pt modelId="{AF9F2471-0A2B-4373-93C3-A00C448A2562}" type="parTrans" cxnId="{F9EA8980-9116-43A1-B701-7310FACC9C73}">
      <dgm:prSet/>
      <dgm:spPr/>
      <dgm:t>
        <a:bodyPr/>
        <a:lstStyle/>
        <a:p>
          <a:endParaRPr lang="en-MY"/>
        </a:p>
      </dgm:t>
    </dgm:pt>
    <dgm:pt modelId="{EBDAFBEB-C811-47FB-AA14-19781F9A1991}" type="sibTrans" cxnId="{F9EA8980-9116-43A1-B701-7310FACC9C73}">
      <dgm:prSet/>
      <dgm:spPr/>
      <dgm:t>
        <a:bodyPr/>
        <a:lstStyle/>
        <a:p>
          <a:endParaRPr lang="en-MY"/>
        </a:p>
      </dgm:t>
    </dgm:pt>
    <dgm:pt modelId="{62B23AD1-AE0B-4B16-862B-C11E6F9B78D9}">
      <dgm:prSet/>
      <dgm:spPr>
        <a:solidFill>
          <a:srgbClr val="FFFF00"/>
        </a:solidFill>
        <a:ln>
          <a:solidFill>
            <a:schemeClr val="accent1"/>
          </a:solidFill>
        </a:ln>
      </dgm:spPr>
      <dgm:t>
        <a:bodyPr/>
        <a:lstStyle/>
        <a:p>
          <a:r>
            <a:rPr lang="en-US" b="1" smtClean="0">
              <a:solidFill>
                <a:srgbClr val="FF0000"/>
              </a:solidFill>
            </a:rPr>
            <a:t>Tarikh Dokumen (Baucar, Pesanan dll)</a:t>
          </a:r>
          <a:endParaRPr lang="en-MY" b="1">
            <a:solidFill>
              <a:srgbClr val="FF0000"/>
            </a:solidFill>
          </a:endParaRPr>
        </a:p>
      </dgm:t>
    </dgm:pt>
    <dgm:pt modelId="{01FA7A42-42DE-482F-AD82-7B15A2E8D3D7}" type="parTrans" cxnId="{2EF9BEA9-CB61-4739-A41D-9155C29BE517}">
      <dgm:prSet/>
      <dgm:spPr/>
      <dgm:t>
        <a:bodyPr/>
        <a:lstStyle/>
        <a:p>
          <a:endParaRPr lang="en-MY"/>
        </a:p>
      </dgm:t>
    </dgm:pt>
    <dgm:pt modelId="{9F59D6A7-D666-4850-9A7C-AA3BC7A3DB72}" type="sibTrans" cxnId="{2EF9BEA9-CB61-4739-A41D-9155C29BE517}">
      <dgm:prSet/>
      <dgm:spPr/>
      <dgm:t>
        <a:bodyPr/>
        <a:lstStyle/>
        <a:p>
          <a:endParaRPr lang="en-MY"/>
        </a:p>
      </dgm:t>
    </dgm:pt>
    <dgm:pt modelId="{0738B31D-68CC-47D2-9FAE-BA2CAEB878C6}" type="pres">
      <dgm:prSet presAssocID="{34FABCE8-7BF4-4DE8-BE53-EB42DA34F9F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MY"/>
        </a:p>
      </dgm:t>
    </dgm:pt>
    <dgm:pt modelId="{9D14C3BD-FDB2-42F2-9F12-06343BE1EF49}" type="pres">
      <dgm:prSet presAssocID="{B424442B-5F0B-4111-8DF4-1D61FB110CD1}" presName="centerShape" presStyleLbl="node0" presStyleIdx="0" presStyleCnt="1"/>
      <dgm:spPr/>
      <dgm:t>
        <a:bodyPr/>
        <a:lstStyle/>
        <a:p>
          <a:endParaRPr lang="en-MY"/>
        </a:p>
      </dgm:t>
    </dgm:pt>
    <dgm:pt modelId="{5C51A7C3-50D3-49CB-A2FE-1B03002A0AA7}" type="pres">
      <dgm:prSet presAssocID="{3C50C096-04D8-4A44-9522-922B6316D734}" presName="parTrans" presStyleLbl="sibTrans2D1" presStyleIdx="0" presStyleCnt="7"/>
      <dgm:spPr/>
      <dgm:t>
        <a:bodyPr/>
        <a:lstStyle/>
        <a:p>
          <a:endParaRPr lang="en-MY"/>
        </a:p>
      </dgm:t>
    </dgm:pt>
    <dgm:pt modelId="{513F6A34-6F04-40A3-BCFE-A7DDDFCE5E59}" type="pres">
      <dgm:prSet presAssocID="{3C50C096-04D8-4A44-9522-922B6316D734}" presName="connectorText" presStyleLbl="sibTrans2D1" presStyleIdx="0" presStyleCnt="7"/>
      <dgm:spPr/>
      <dgm:t>
        <a:bodyPr/>
        <a:lstStyle/>
        <a:p>
          <a:endParaRPr lang="en-MY"/>
        </a:p>
      </dgm:t>
    </dgm:pt>
    <dgm:pt modelId="{A7A9AF8A-5A74-46FB-A98B-D89B5BC876C5}" type="pres">
      <dgm:prSet presAssocID="{23BC76D7-4128-4197-A72A-D69DAA2BBBF5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C68E9C23-CD32-4A1B-9467-8585E8EC1AB7}" type="pres">
      <dgm:prSet presAssocID="{AF9F2471-0A2B-4373-93C3-A00C448A2562}" presName="parTrans" presStyleLbl="sibTrans2D1" presStyleIdx="1" presStyleCnt="7"/>
      <dgm:spPr/>
      <dgm:t>
        <a:bodyPr/>
        <a:lstStyle/>
        <a:p>
          <a:endParaRPr lang="en-MY"/>
        </a:p>
      </dgm:t>
    </dgm:pt>
    <dgm:pt modelId="{E3EB5500-E4CD-4916-8CB5-96CFF42569D1}" type="pres">
      <dgm:prSet presAssocID="{AF9F2471-0A2B-4373-93C3-A00C448A2562}" presName="connectorText" presStyleLbl="sibTrans2D1" presStyleIdx="1" presStyleCnt="7"/>
      <dgm:spPr/>
      <dgm:t>
        <a:bodyPr/>
        <a:lstStyle/>
        <a:p>
          <a:endParaRPr lang="en-MY"/>
        </a:p>
      </dgm:t>
    </dgm:pt>
    <dgm:pt modelId="{2B5E3F95-4B20-47F8-B3D6-08F2E59B548B}" type="pres">
      <dgm:prSet presAssocID="{B1AEF3C6-F619-4B72-A582-1CBED87EB00A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77A7EA78-9555-4B43-AA66-0F07410D110B}" type="pres">
      <dgm:prSet presAssocID="{DCE2FAE3-5806-4E8F-9B4F-481D6E646CDE}" presName="parTrans" presStyleLbl="sibTrans2D1" presStyleIdx="2" presStyleCnt="7"/>
      <dgm:spPr/>
      <dgm:t>
        <a:bodyPr/>
        <a:lstStyle/>
        <a:p>
          <a:endParaRPr lang="en-MY"/>
        </a:p>
      </dgm:t>
    </dgm:pt>
    <dgm:pt modelId="{D0E3E91D-21BE-42F2-8918-832A778CDA0D}" type="pres">
      <dgm:prSet presAssocID="{DCE2FAE3-5806-4E8F-9B4F-481D6E646CDE}" presName="connectorText" presStyleLbl="sibTrans2D1" presStyleIdx="2" presStyleCnt="7"/>
      <dgm:spPr/>
      <dgm:t>
        <a:bodyPr/>
        <a:lstStyle/>
        <a:p>
          <a:endParaRPr lang="en-MY"/>
        </a:p>
      </dgm:t>
    </dgm:pt>
    <dgm:pt modelId="{05F87A7E-B59E-4A6F-939F-3200514C304F}" type="pres">
      <dgm:prSet presAssocID="{45DE079E-351F-44DE-B483-57D97C182041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99CA5F36-9D2E-482C-A715-AAC11239DA1E}" type="pres">
      <dgm:prSet presAssocID="{01FA7A42-42DE-482F-AD82-7B15A2E8D3D7}" presName="parTrans" presStyleLbl="sibTrans2D1" presStyleIdx="3" presStyleCnt="7"/>
      <dgm:spPr/>
      <dgm:t>
        <a:bodyPr/>
        <a:lstStyle/>
        <a:p>
          <a:endParaRPr lang="en-MY"/>
        </a:p>
      </dgm:t>
    </dgm:pt>
    <dgm:pt modelId="{BA1AF931-1E80-41DC-A346-B88ACCD344B4}" type="pres">
      <dgm:prSet presAssocID="{01FA7A42-42DE-482F-AD82-7B15A2E8D3D7}" presName="connectorText" presStyleLbl="sibTrans2D1" presStyleIdx="3" presStyleCnt="7"/>
      <dgm:spPr/>
      <dgm:t>
        <a:bodyPr/>
        <a:lstStyle/>
        <a:p>
          <a:endParaRPr lang="en-MY"/>
        </a:p>
      </dgm:t>
    </dgm:pt>
    <dgm:pt modelId="{AC0C2DAF-0983-40FA-8AA7-1594F9EA5B52}" type="pres">
      <dgm:prSet presAssocID="{62B23AD1-AE0B-4B16-862B-C11E6F9B78D9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50476F35-A42C-4B17-A5F6-B749AE1AFF6D}" type="pres">
      <dgm:prSet presAssocID="{25551947-F10D-4E41-8850-D55F1F5CA45C}" presName="parTrans" presStyleLbl="sibTrans2D1" presStyleIdx="4" presStyleCnt="7"/>
      <dgm:spPr/>
      <dgm:t>
        <a:bodyPr/>
        <a:lstStyle/>
        <a:p>
          <a:endParaRPr lang="en-MY"/>
        </a:p>
      </dgm:t>
    </dgm:pt>
    <dgm:pt modelId="{CC936BB7-AB55-4F27-9943-1DC16D6EED59}" type="pres">
      <dgm:prSet presAssocID="{25551947-F10D-4E41-8850-D55F1F5CA45C}" presName="connectorText" presStyleLbl="sibTrans2D1" presStyleIdx="4" presStyleCnt="7"/>
      <dgm:spPr/>
      <dgm:t>
        <a:bodyPr/>
        <a:lstStyle/>
        <a:p>
          <a:endParaRPr lang="en-MY"/>
        </a:p>
      </dgm:t>
    </dgm:pt>
    <dgm:pt modelId="{0D9817C7-83FE-482E-8573-B49304150387}" type="pres">
      <dgm:prSet presAssocID="{FB1F3BCB-1028-40B1-A708-E96EA8011A0C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0CA230FD-142A-4EFB-95AE-D0610A32C3FF}" type="pres">
      <dgm:prSet presAssocID="{BB3098E0-D3B8-4AEA-9C1E-C56EEB25B680}" presName="parTrans" presStyleLbl="sibTrans2D1" presStyleIdx="5" presStyleCnt="7"/>
      <dgm:spPr/>
      <dgm:t>
        <a:bodyPr/>
        <a:lstStyle/>
        <a:p>
          <a:endParaRPr lang="en-MY"/>
        </a:p>
      </dgm:t>
    </dgm:pt>
    <dgm:pt modelId="{B507516B-389D-4778-8858-C64954C14884}" type="pres">
      <dgm:prSet presAssocID="{BB3098E0-D3B8-4AEA-9C1E-C56EEB25B680}" presName="connectorText" presStyleLbl="sibTrans2D1" presStyleIdx="5" presStyleCnt="7"/>
      <dgm:spPr/>
      <dgm:t>
        <a:bodyPr/>
        <a:lstStyle/>
        <a:p>
          <a:endParaRPr lang="en-MY"/>
        </a:p>
      </dgm:t>
    </dgm:pt>
    <dgm:pt modelId="{BFDDF2FD-F3FE-4F6C-9061-36B1653B776E}" type="pres">
      <dgm:prSet presAssocID="{7A02987B-B86B-413E-BF41-67794395B450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D99B5C94-9617-4EB8-8F01-C3684BB32CCD}" type="pres">
      <dgm:prSet presAssocID="{29666C08-6DC7-4CF8-8545-C441D49AE275}" presName="parTrans" presStyleLbl="sibTrans2D1" presStyleIdx="6" presStyleCnt="7"/>
      <dgm:spPr/>
      <dgm:t>
        <a:bodyPr/>
        <a:lstStyle/>
        <a:p>
          <a:endParaRPr lang="en-MY"/>
        </a:p>
      </dgm:t>
    </dgm:pt>
    <dgm:pt modelId="{64F212CE-7AA5-43D0-85A8-0D5095A7A346}" type="pres">
      <dgm:prSet presAssocID="{29666C08-6DC7-4CF8-8545-C441D49AE275}" presName="connectorText" presStyleLbl="sibTrans2D1" presStyleIdx="6" presStyleCnt="7"/>
      <dgm:spPr/>
      <dgm:t>
        <a:bodyPr/>
        <a:lstStyle/>
        <a:p>
          <a:endParaRPr lang="en-MY"/>
        </a:p>
      </dgm:t>
    </dgm:pt>
    <dgm:pt modelId="{AE69A57A-0C0A-4A08-A0FC-A418FC211E7F}" type="pres">
      <dgm:prSet presAssocID="{6D3F9FD7-4B98-4F7D-80D1-79067B57B07D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</dgm:ptLst>
  <dgm:cxnLst>
    <dgm:cxn modelId="{73FB65EA-1D4A-4FAC-A989-43B800783EED}" type="presOf" srcId="{3C50C096-04D8-4A44-9522-922B6316D734}" destId="{513F6A34-6F04-40A3-BCFE-A7DDDFCE5E59}" srcOrd="1" destOrd="0" presId="urn:microsoft.com/office/officeart/2005/8/layout/radial5"/>
    <dgm:cxn modelId="{F65C1FAB-50EC-429F-AC2F-9BC5029FE444}" type="presOf" srcId="{01FA7A42-42DE-482F-AD82-7B15A2E8D3D7}" destId="{BA1AF931-1E80-41DC-A346-B88ACCD344B4}" srcOrd="1" destOrd="0" presId="urn:microsoft.com/office/officeart/2005/8/layout/radial5"/>
    <dgm:cxn modelId="{44C8FCF2-32E9-41EB-8299-AF74C17BE539}" type="presOf" srcId="{FB1F3BCB-1028-40B1-A708-E96EA8011A0C}" destId="{0D9817C7-83FE-482E-8573-B49304150387}" srcOrd="0" destOrd="0" presId="urn:microsoft.com/office/officeart/2005/8/layout/radial5"/>
    <dgm:cxn modelId="{F1EA2C74-A8BA-49F4-BD96-8D1288706AAB}" type="presOf" srcId="{B424442B-5F0B-4111-8DF4-1D61FB110CD1}" destId="{9D14C3BD-FDB2-42F2-9F12-06343BE1EF49}" srcOrd="0" destOrd="0" presId="urn:microsoft.com/office/officeart/2005/8/layout/radial5"/>
    <dgm:cxn modelId="{B8DBDAF5-7AEA-498A-8CB6-8A39CA4F1852}" srcId="{B424442B-5F0B-4111-8DF4-1D61FB110CD1}" destId="{45DE079E-351F-44DE-B483-57D97C182041}" srcOrd="2" destOrd="0" parTransId="{DCE2FAE3-5806-4E8F-9B4F-481D6E646CDE}" sibTransId="{A888815D-8FD5-41D7-B5E1-8C16A8D8225F}"/>
    <dgm:cxn modelId="{F9EA8980-9116-43A1-B701-7310FACC9C73}" srcId="{B424442B-5F0B-4111-8DF4-1D61FB110CD1}" destId="{B1AEF3C6-F619-4B72-A582-1CBED87EB00A}" srcOrd="1" destOrd="0" parTransId="{AF9F2471-0A2B-4373-93C3-A00C448A2562}" sibTransId="{EBDAFBEB-C811-47FB-AA14-19781F9A1991}"/>
    <dgm:cxn modelId="{2C5F3F8E-3738-413C-8197-815A16859DC4}" type="presOf" srcId="{23BC76D7-4128-4197-A72A-D69DAA2BBBF5}" destId="{A7A9AF8A-5A74-46FB-A98B-D89B5BC876C5}" srcOrd="0" destOrd="0" presId="urn:microsoft.com/office/officeart/2005/8/layout/radial5"/>
    <dgm:cxn modelId="{32E7419A-2C80-4163-8A90-20E6CC093A78}" type="presOf" srcId="{DCE2FAE3-5806-4E8F-9B4F-481D6E646CDE}" destId="{D0E3E91D-21BE-42F2-8918-832A778CDA0D}" srcOrd="1" destOrd="0" presId="urn:microsoft.com/office/officeart/2005/8/layout/radial5"/>
    <dgm:cxn modelId="{EB012227-1A61-479C-BBF1-07B4EBEE44C2}" type="presOf" srcId="{3C50C096-04D8-4A44-9522-922B6316D734}" destId="{5C51A7C3-50D3-49CB-A2FE-1B03002A0AA7}" srcOrd="0" destOrd="0" presId="urn:microsoft.com/office/officeart/2005/8/layout/radial5"/>
    <dgm:cxn modelId="{0CDD4368-4BE0-4C6E-8C46-673AEEB103A7}" type="presOf" srcId="{25551947-F10D-4E41-8850-D55F1F5CA45C}" destId="{CC936BB7-AB55-4F27-9943-1DC16D6EED59}" srcOrd="1" destOrd="0" presId="urn:microsoft.com/office/officeart/2005/8/layout/radial5"/>
    <dgm:cxn modelId="{351EF8F7-97E9-4616-BD3F-7419C6CB20AF}" type="presOf" srcId="{62B23AD1-AE0B-4B16-862B-C11E6F9B78D9}" destId="{AC0C2DAF-0983-40FA-8AA7-1594F9EA5B52}" srcOrd="0" destOrd="0" presId="urn:microsoft.com/office/officeart/2005/8/layout/radial5"/>
    <dgm:cxn modelId="{6B0B032F-82B3-4642-8DD9-37B66861F1C0}" type="presOf" srcId="{BB3098E0-D3B8-4AEA-9C1E-C56EEB25B680}" destId="{B507516B-389D-4778-8858-C64954C14884}" srcOrd="1" destOrd="0" presId="urn:microsoft.com/office/officeart/2005/8/layout/radial5"/>
    <dgm:cxn modelId="{2EB6A28E-ED75-4824-ADC2-6EAE28584993}" type="presOf" srcId="{25551947-F10D-4E41-8850-D55F1F5CA45C}" destId="{50476F35-A42C-4B17-A5F6-B749AE1AFF6D}" srcOrd="0" destOrd="0" presId="urn:microsoft.com/office/officeart/2005/8/layout/radial5"/>
    <dgm:cxn modelId="{1F8D2C68-5FC7-4DE1-8C41-1B9E8C7748E1}" srcId="{B424442B-5F0B-4111-8DF4-1D61FB110CD1}" destId="{FB1F3BCB-1028-40B1-A708-E96EA8011A0C}" srcOrd="4" destOrd="0" parTransId="{25551947-F10D-4E41-8850-D55F1F5CA45C}" sibTransId="{005D5342-7EA9-4787-8F48-B00B1AFE0838}"/>
    <dgm:cxn modelId="{F29F2572-0834-4C8C-B559-EBD90D061CA1}" type="presOf" srcId="{01FA7A42-42DE-482F-AD82-7B15A2E8D3D7}" destId="{99CA5F36-9D2E-482C-A715-AAC11239DA1E}" srcOrd="0" destOrd="0" presId="urn:microsoft.com/office/officeart/2005/8/layout/radial5"/>
    <dgm:cxn modelId="{F0F6FE98-6D6F-47C1-8C88-69A9830DFA4B}" type="presOf" srcId="{29666C08-6DC7-4CF8-8545-C441D49AE275}" destId="{64F212CE-7AA5-43D0-85A8-0D5095A7A346}" srcOrd="1" destOrd="0" presId="urn:microsoft.com/office/officeart/2005/8/layout/radial5"/>
    <dgm:cxn modelId="{CF8DC4C0-BEDF-4578-8D46-88F5B2A2EDFB}" srcId="{34FABCE8-7BF4-4DE8-BE53-EB42DA34F9FA}" destId="{B424442B-5F0B-4111-8DF4-1D61FB110CD1}" srcOrd="0" destOrd="0" parTransId="{EE8F48F7-6576-4FA8-8461-007401412558}" sibTransId="{52F800ED-0C64-4A0F-82AD-1EA51CD95F82}"/>
    <dgm:cxn modelId="{31D0A697-6A51-4D0F-B6D6-5B829733F03C}" srcId="{B424442B-5F0B-4111-8DF4-1D61FB110CD1}" destId="{23BC76D7-4128-4197-A72A-D69DAA2BBBF5}" srcOrd="0" destOrd="0" parTransId="{3C50C096-04D8-4A44-9522-922B6316D734}" sibTransId="{0E2525CA-C6AB-4DA8-89B3-9DB3B6809073}"/>
    <dgm:cxn modelId="{5E429031-148F-4F3B-9D0B-38005CF74783}" type="presOf" srcId="{DCE2FAE3-5806-4E8F-9B4F-481D6E646CDE}" destId="{77A7EA78-9555-4B43-AA66-0F07410D110B}" srcOrd="0" destOrd="0" presId="urn:microsoft.com/office/officeart/2005/8/layout/radial5"/>
    <dgm:cxn modelId="{02162716-5372-4150-8D23-B570B4FE3EF5}" srcId="{B424442B-5F0B-4111-8DF4-1D61FB110CD1}" destId="{6D3F9FD7-4B98-4F7D-80D1-79067B57B07D}" srcOrd="6" destOrd="0" parTransId="{29666C08-6DC7-4CF8-8545-C441D49AE275}" sibTransId="{BC6EC2E6-44AD-4A46-8276-5B7ED5F3F08D}"/>
    <dgm:cxn modelId="{A2D672DC-38D0-4F3B-9EAE-82C68A4CF71F}" type="presOf" srcId="{AF9F2471-0A2B-4373-93C3-A00C448A2562}" destId="{C68E9C23-CD32-4A1B-9467-8585E8EC1AB7}" srcOrd="0" destOrd="0" presId="urn:microsoft.com/office/officeart/2005/8/layout/radial5"/>
    <dgm:cxn modelId="{E432EF1E-849E-45B3-84A0-A422C019810F}" srcId="{B424442B-5F0B-4111-8DF4-1D61FB110CD1}" destId="{7A02987B-B86B-413E-BF41-67794395B450}" srcOrd="5" destOrd="0" parTransId="{BB3098E0-D3B8-4AEA-9C1E-C56EEB25B680}" sibTransId="{2A36B63A-362F-43A7-B2E8-FF299162245C}"/>
    <dgm:cxn modelId="{2EF9BEA9-CB61-4739-A41D-9155C29BE517}" srcId="{B424442B-5F0B-4111-8DF4-1D61FB110CD1}" destId="{62B23AD1-AE0B-4B16-862B-C11E6F9B78D9}" srcOrd="3" destOrd="0" parTransId="{01FA7A42-42DE-482F-AD82-7B15A2E8D3D7}" sibTransId="{9F59D6A7-D666-4850-9A7C-AA3BC7A3DB72}"/>
    <dgm:cxn modelId="{247999F0-01FC-46E8-85F9-01B96341664C}" type="presOf" srcId="{45DE079E-351F-44DE-B483-57D97C182041}" destId="{05F87A7E-B59E-4A6F-939F-3200514C304F}" srcOrd="0" destOrd="0" presId="urn:microsoft.com/office/officeart/2005/8/layout/radial5"/>
    <dgm:cxn modelId="{351E51D4-DA28-4C0E-8326-BB3174158457}" type="presOf" srcId="{29666C08-6DC7-4CF8-8545-C441D49AE275}" destId="{D99B5C94-9617-4EB8-8F01-C3684BB32CCD}" srcOrd="0" destOrd="0" presId="urn:microsoft.com/office/officeart/2005/8/layout/radial5"/>
    <dgm:cxn modelId="{47EA5DF1-CE7D-4743-B110-07298AFBE8FB}" type="presOf" srcId="{7A02987B-B86B-413E-BF41-67794395B450}" destId="{BFDDF2FD-F3FE-4F6C-9061-36B1653B776E}" srcOrd="0" destOrd="0" presId="urn:microsoft.com/office/officeart/2005/8/layout/radial5"/>
    <dgm:cxn modelId="{55B1026A-B6DD-46ED-932C-09994E9845DB}" type="presOf" srcId="{BB3098E0-D3B8-4AEA-9C1E-C56EEB25B680}" destId="{0CA230FD-142A-4EFB-95AE-D0610A32C3FF}" srcOrd="0" destOrd="0" presId="urn:microsoft.com/office/officeart/2005/8/layout/radial5"/>
    <dgm:cxn modelId="{44F136A6-7834-4571-B9DA-A1D2273C29BB}" type="presOf" srcId="{34FABCE8-7BF4-4DE8-BE53-EB42DA34F9FA}" destId="{0738B31D-68CC-47D2-9FAE-BA2CAEB878C6}" srcOrd="0" destOrd="0" presId="urn:microsoft.com/office/officeart/2005/8/layout/radial5"/>
    <dgm:cxn modelId="{5B80A3F2-3567-48ED-933D-84E1724C65EC}" type="presOf" srcId="{B1AEF3C6-F619-4B72-A582-1CBED87EB00A}" destId="{2B5E3F95-4B20-47F8-B3D6-08F2E59B548B}" srcOrd="0" destOrd="0" presId="urn:microsoft.com/office/officeart/2005/8/layout/radial5"/>
    <dgm:cxn modelId="{3FD170C3-F3B1-48B8-A23B-1576E509E506}" type="presOf" srcId="{AF9F2471-0A2B-4373-93C3-A00C448A2562}" destId="{E3EB5500-E4CD-4916-8CB5-96CFF42569D1}" srcOrd="1" destOrd="0" presId="urn:microsoft.com/office/officeart/2005/8/layout/radial5"/>
    <dgm:cxn modelId="{6545714E-A0C6-4F2A-A89E-E17319D5A958}" type="presOf" srcId="{6D3F9FD7-4B98-4F7D-80D1-79067B57B07D}" destId="{AE69A57A-0C0A-4A08-A0FC-A418FC211E7F}" srcOrd="0" destOrd="0" presId="urn:microsoft.com/office/officeart/2005/8/layout/radial5"/>
    <dgm:cxn modelId="{D8BC0449-B275-4ED1-B1F4-4657F2E122E1}" type="presParOf" srcId="{0738B31D-68CC-47D2-9FAE-BA2CAEB878C6}" destId="{9D14C3BD-FDB2-42F2-9F12-06343BE1EF49}" srcOrd="0" destOrd="0" presId="urn:microsoft.com/office/officeart/2005/8/layout/radial5"/>
    <dgm:cxn modelId="{099ABD03-705C-455C-91C9-A457FB2FD05C}" type="presParOf" srcId="{0738B31D-68CC-47D2-9FAE-BA2CAEB878C6}" destId="{5C51A7C3-50D3-49CB-A2FE-1B03002A0AA7}" srcOrd="1" destOrd="0" presId="urn:microsoft.com/office/officeart/2005/8/layout/radial5"/>
    <dgm:cxn modelId="{0BACBB36-CFB8-4549-A62E-70CF455622D1}" type="presParOf" srcId="{5C51A7C3-50D3-49CB-A2FE-1B03002A0AA7}" destId="{513F6A34-6F04-40A3-BCFE-A7DDDFCE5E59}" srcOrd="0" destOrd="0" presId="urn:microsoft.com/office/officeart/2005/8/layout/radial5"/>
    <dgm:cxn modelId="{2B3BFADB-B032-47EB-A156-FB3B7B0E66BB}" type="presParOf" srcId="{0738B31D-68CC-47D2-9FAE-BA2CAEB878C6}" destId="{A7A9AF8A-5A74-46FB-A98B-D89B5BC876C5}" srcOrd="2" destOrd="0" presId="urn:microsoft.com/office/officeart/2005/8/layout/radial5"/>
    <dgm:cxn modelId="{4B4915D5-9738-412D-A1E9-33B06BEF3332}" type="presParOf" srcId="{0738B31D-68CC-47D2-9FAE-BA2CAEB878C6}" destId="{C68E9C23-CD32-4A1B-9467-8585E8EC1AB7}" srcOrd="3" destOrd="0" presId="urn:microsoft.com/office/officeart/2005/8/layout/radial5"/>
    <dgm:cxn modelId="{4F432FB1-6087-4D27-B7E2-314CB907977B}" type="presParOf" srcId="{C68E9C23-CD32-4A1B-9467-8585E8EC1AB7}" destId="{E3EB5500-E4CD-4916-8CB5-96CFF42569D1}" srcOrd="0" destOrd="0" presId="urn:microsoft.com/office/officeart/2005/8/layout/radial5"/>
    <dgm:cxn modelId="{3499DEDA-B8CE-420B-9DE5-688B1E82FCA4}" type="presParOf" srcId="{0738B31D-68CC-47D2-9FAE-BA2CAEB878C6}" destId="{2B5E3F95-4B20-47F8-B3D6-08F2E59B548B}" srcOrd="4" destOrd="0" presId="urn:microsoft.com/office/officeart/2005/8/layout/radial5"/>
    <dgm:cxn modelId="{8F089D8D-FB8B-4AF1-B39E-28D7360B7D63}" type="presParOf" srcId="{0738B31D-68CC-47D2-9FAE-BA2CAEB878C6}" destId="{77A7EA78-9555-4B43-AA66-0F07410D110B}" srcOrd="5" destOrd="0" presId="urn:microsoft.com/office/officeart/2005/8/layout/radial5"/>
    <dgm:cxn modelId="{B01F2F5D-DAF4-4BCE-95D1-A8708EBE125D}" type="presParOf" srcId="{77A7EA78-9555-4B43-AA66-0F07410D110B}" destId="{D0E3E91D-21BE-42F2-8918-832A778CDA0D}" srcOrd="0" destOrd="0" presId="urn:microsoft.com/office/officeart/2005/8/layout/radial5"/>
    <dgm:cxn modelId="{0DD267F3-07B9-43B2-9B2C-A4DE086D227D}" type="presParOf" srcId="{0738B31D-68CC-47D2-9FAE-BA2CAEB878C6}" destId="{05F87A7E-B59E-4A6F-939F-3200514C304F}" srcOrd="6" destOrd="0" presId="urn:microsoft.com/office/officeart/2005/8/layout/radial5"/>
    <dgm:cxn modelId="{320DAFE7-2D1B-4B52-A356-A9B8B7705989}" type="presParOf" srcId="{0738B31D-68CC-47D2-9FAE-BA2CAEB878C6}" destId="{99CA5F36-9D2E-482C-A715-AAC11239DA1E}" srcOrd="7" destOrd="0" presId="urn:microsoft.com/office/officeart/2005/8/layout/radial5"/>
    <dgm:cxn modelId="{72EF9319-23FC-4D30-9632-921FF0DA0291}" type="presParOf" srcId="{99CA5F36-9D2E-482C-A715-AAC11239DA1E}" destId="{BA1AF931-1E80-41DC-A346-B88ACCD344B4}" srcOrd="0" destOrd="0" presId="urn:microsoft.com/office/officeart/2005/8/layout/radial5"/>
    <dgm:cxn modelId="{9234D78C-CE19-40E9-930D-D4B90116D800}" type="presParOf" srcId="{0738B31D-68CC-47D2-9FAE-BA2CAEB878C6}" destId="{AC0C2DAF-0983-40FA-8AA7-1594F9EA5B52}" srcOrd="8" destOrd="0" presId="urn:microsoft.com/office/officeart/2005/8/layout/radial5"/>
    <dgm:cxn modelId="{D629D213-D9D4-42F1-9D56-202A10169562}" type="presParOf" srcId="{0738B31D-68CC-47D2-9FAE-BA2CAEB878C6}" destId="{50476F35-A42C-4B17-A5F6-B749AE1AFF6D}" srcOrd="9" destOrd="0" presId="urn:microsoft.com/office/officeart/2005/8/layout/radial5"/>
    <dgm:cxn modelId="{D53FAFCA-D067-4CD0-8958-AB48101FE85E}" type="presParOf" srcId="{50476F35-A42C-4B17-A5F6-B749AE1AFF6D}" destId="{CC936BB7-AB55-4F27-9943-1DC16D6EED59}" srcOrd="0" destOrd="0" presId="urn:microsoft.com/office/officeart/2005/8/layout/radial5"/>
    <dgm:cxn modelId="{B6BEEA44-3F43-41E6-A78C-9A30C01F20C2}" type="presParOf" srcId="{0738B31D-68CC-47D2-9FAE-BA2CAEB878C6}" destId="{0D9817C7-83FE-482E-8573-B49304150387}" srcOrd="10" destOrd="0" presId="urn:microsoft.com/office/officeart/2005/8/layout/radial5"/>
    <dgm:cxn modelId="{6BC1B015-ABBE-48E1-9D47-D24402F56E48}" type="presParOf" srcId="{0738B31D-68CC-47D2-9FAE-BA2CAEB878C6}" destId="{0CA230FD-142A-4EFB-95AE-D0610A32C3FF}" srcOrd="11" destOrd="0" presId="urn:microsoft.com/office/officeart/2005/8/layout/radial5"/>
    <dgm:cxn modelId="{4EDAD3A1-822F-4D3F-A134-6DF60BF44FCF}" type="presParOf" srcId="{0CA230FD-142A-4EFB-95AE-D0610A32C3FF}" destId="{B507516B-389D-4778-8858-C64954C14884}" srcOrd="0" destOrd="0" presId="urn:microsoft.com/office/officeart/2005/8/layout/radial5"/>
    <dgm:cxn modelId="{FDA41B60-4E0B-4B22-BFB5-FCBFD8435958}" type="presParOf" srcId="{0738B31D-68CC-47D2-9FAE-BA2CAEB878C6}" destId="{BFDDF2FD-F3FE-4F6C-9061-36B1653B776E}" srcOrd="12" destOrd="0" presId="urn:microsoft.com/office/officeart/2005/8/layout/radial5"/>
    <dgm:cxn modelId="{AABFA3EA-E036-49BE-B13E-499CFC1C43D0}" type="presParOf" srcId="{0738B31D-68CC-47D2-9FAE-BA2CAEB878C6}" destId="{D99B5C94-9617-4EB8-8F01-C3684BB32CCD}" srcOrd="13" destOrd="0" presId="urn:microsoft.com/office/officeart/2005/8/layout/radial5"/>
    <dgm:cxn modelId="{2E76068D-63DE-4AE9-A100-23A83BA63871}" type="presParOf" srcId="{D99B5C94-9617-4EB8-8F01-C3684BB32CCD}" destId="{64F212CE-7AA5-43D0-85A8-0D5095A7A346}" srcOrd="0" destOrd="0" presId="urn:microsoft.com/office/officeart/2005/8/layout/radial5"/>
    <dgm:cxn modelId="{412A6DA1-24B9-47DF-B6FA-901A2F65E6B1}" type="presParOf" srcId="{0738B31D-68CC-47D2-9FAE-BA2CAEB878C6}" destId="{AE69A57A-0C0A-4A08-A0FC-A418FC211E7F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2F15D1-42E2-43A5-B2E1-2C9336B3B09A}">
      <dsp:nvSpPr>
        <dsp:cNvPr id="0" name=""/>
        <dsp:cNvSpPr/>
      </dsp:nvSpPr>
      <dsp:spPr>
        <a:xfrm>
          <a:off x="7609576" y="1326487"/>
          <a:ext cx="404230" cy="4337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2432"/>
              </a:lnTo>
              <a:lnTo>
                <a:pt x="404230" y="372432"/>
              </a:lnTo>
              <a:lnTo>
                <a:pt x="404230" y="43371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50CAF9-8D29-4CE5-A40E-E7970D5C4B97}">
      <dsp:nvSpPr>
        <dsp:cNvPr id="0" name=""/>
        <dsp:cNvSpPr/>
      </dsp:nvSpPr>
      <dsp:spPr>
        <a:xfrm>
          <a:off x="7205346" y="2180230"/>
          <a:ext cx="808460" cy="7004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9169"/>
              </a:lnTo>
              <a:lnTo>
                <a:pt x="808460" y="639169"/>
              </a:lnTo>
              <a:lnTo>
                <a:pt x="808460" y="700447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A32398-D3A7-46F5-BB6C-E3B4A000BCA9}">
      <dsp:nvSpPr>
        <dsp:cNvPr id="0" name=""/>
        <dsp:cNvSpPr/>
      </dsp:nvSpPr>
      <dsp:spPr>
        <a:xfrm>
          <a:off x="7159626" y="2180230"/>
          <a:ext cx="91440" cy="7004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00447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FBA058-D6F6-4817-A606-7CF6646EF112}">
      <dsp:nvSpPr>
        <dsp:cNvPr id="0" name=""/>
        <dsp:cNvSpPr/>
      </dsp:nvSpPr>
      <dsp:spPr>
        <a:xfrm>
          <a:off x="6351165" y="3913118"/>
          <a:ext cx="91440" cy="1923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2376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B02B7A-62CF-4127-A0B8-352BFE2B8EC8}">
      <dsp:nvSpPr>
        <dsp:cNvPr id="0" name=""/>
        <dsp:cNvSpPr/>
      </dsp:nvSpPr>
      <dsp:spPr>
        <a:xfrm>
          <a:off x="6351165" y="3300709"/>
          <a:ext cx="91440" cy="1923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2376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140977-7FAA-49D7-A7E7-22C1917310B7}">
      <dsp:nvSpPr>
        <dsp:cNvPr id="0" name=""/>
        <dsp:cNvSpPr/>
      </dsp:nvSpPr>
      <dsp:spPr>
        <a:xfrm>
          <a:off x="6396885" y="2180230"/>
          <a:ext cx="808460" cy="700447"/>
        </a:xfrm>
        <a:custGeom>
          <a:avLst/>
          <a:gdLst/>
          <a:ahLst/>
          <a:cxnLst/>
          <a:rect l="0" t="0" r="0" b="0"/>
          <a:pathLst>
            <a:path>
              <a:moveTo>
                <a:pt x="808460" y="0"/>
              </a:moveTo>
              <a:lnTo>
                <a:pt x="808460" y="639169"/>
              </a:lnTo>
              <a:lnTo>
                <a:pt x="0" y="639169"/>
              </a:lnTo>
              <a:lnTo>
                <a:pt x="0" y="700447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6A3387-D42C-4F80-BAE0-F8A64B00F1A1}">
      <dsp:nvSpPr>
        <dsp:cNvPr id="0" name=""/>
        <dsp:cNvSpPr/>
      </dsp:nvSpPr>
      <dsp:spPr>
        <a:xfrm>
          <a:off x="7205346" y="1326487"/>
          <a:ext cx="404230" cy="433710"/>
        </a:xfrm>
        <a:custGeom>
          <a:avLst/>
          <a:gdLst/>
          <a:ahLst/>
          <a:cxnLst/>
          <a:rect l="0" t="0" r="0" b="0"/>
          <a:pathLst>
            <a:path>
              <a:moveTo>
                <a:pt x="404230" y="0"/>
              </a:moveTo>
              <a:lnTo>
                <a:pt x="404230" y="372432"/>
              </a:lnTo>
              <a:lnTo>
                <a:pt x="0" y="372432"/>
              </a:lnTo>
              <a:lnTo>
                <a:pt x="0" y="43371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E4AE21-DBA0-4A04-969F-A422BB44DF43}">
      <dsp:nvSpPr>
        <dsp:cNvPr id="0" name=""/>
        <dsp:cNvSpPr/>
      </dsp:nvSpPr>
      <dsp:spPr>
        <a:xfrm>
          <a:off x="4419029" y="350210"/>
          <a:ext cx="3190546" cy="5562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4967"/>
              </a:lnTo>
              <a:lnTo>
                <a:pt x="3190546" y="494967"/>
              </a:lnTo>
              <a:lnTo>
                <a:pt x="3190546" y="55624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2B89C7-4AB4-44A8-87C0-45875420D83E}">
      <dsp:nvSpPr>
        <dsp:cNvPr id="0" name=""/>
        <dsp:cNvSpPr/>
      </dsp:nvSpPr>
      <dsp:spPr>
        <a:xfrm>
          <a:off x="5184194" y="1326487"/>
          <a:ext cx="1212690" cy="4337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2432"/>
              </a:lnTo>
              <a:lnTo>
                <a:pt x="1212690" y="372432"/>
              </a:lnTo>
              <a:lnTo>
                <a:pt x="1212690" y="43371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75029E-EBF2-4201-BAAE-14EE71190FEF}">
      <dsp:nvSpPr>
        <dsp:cNvPr id="0" name=""/>
        <dsp:cNvSpPr/>
      </dsp:nvSpPr>
      <dsp:spPr>
        <a:xfrm>
          <a:off x="5184194" y="1326487"/>
          <a:ext cx="404230" cy="4337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2432"/>
              </a:lnTo>
              <a:lnTo>
                <a:pt x="404230" y="372432"/>
              </a:lnTo>
              <a:lnTo>
                <a:pt x="404230" y="43371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1E96EF-5056-40FD-AE95-DC84E2C913FF}">
      <dsp:nvSpPr>
        <dsp:cNvPr id="0" name=""/>
        <dsp:cNvSpPr/>
      </dsp:nvSpPr>
      <dsp:spPr>
        <a:xfrm>
          <a:off x="4779964" y="1326487"/>
          <a:ext cx="404230" cy="433710"/>
        </a:xfrm>
        <a:custGeom>
          <a:avLst/>
          <a:gdLst/>
          <a:ahLst/>
          <a:cxnLst/>
          <a:rect l="0" t="0" r="0" b="0"/>
          <a:pathLst>
            <a:path>
              <a:moveTo>
                <a:pt x="404230" y="0"/>
              </a:moveTo>
              <a:lnTo>
                <a:pt x="404230" y="372432"/>
              </a:lnTo>
              <a:lnTo>
                <a:pt x="0" y="372432"/>
              </a:lnTo>
              <a:lnTo>
                <a:pt x="0" y="43371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6B9176-0FFF-4FA7-8753-D351AACFE2E8}">
      <dsp:nvSpPr>
        <dsp:cNvPr id="0" name=""/>
        <dsp:cNvSpPr/>
      </dsp:nvSpPr>
      <dsp:spPr>
        <a:xfrm>
          <a:off x="3953571" y="2207775"/>
          <a:ext cx="422162" cy="6729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1624"/>
              </a:lnTo>
              <a:lnTo>
                <a:pt x="422162" y="611624"/>
              </a:lnTo>
              <a:lnTo>
                <a:pt x="422162" y="67290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FF1826-7834-4489-981F-3DEA4CBBFD02}">
      <dsp:nvSpPr>
        <dsp:cNvPr id="0" name=""/>
        <dsp:cNvSpPr/>
      </dsp:nvSpPr>
      <dsp:spPr>
        <a:xfrm>
          <a:off x="3521553" y="3913118"/>
          <a:ext cx="91440" cy="1923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2376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33C060-FDF6-40F3-9699-A3189F59D4D6}">
      <dsp:nvSpPr>
        <dsp:cNvPr id="0" name=""/>
        <dsp:cNvSpPr/>
      </dsp:nvSpPr>
      <dsp:spPr>
        <a:xfrm>
          <a:off x="3521553" y="3300709"/>
          <a:ext cx="91440" cy="1923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2376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DFC094-177C-4292-95DE-1D151E6C2AAE}">
      <dsp:nvSpPr>
        <dsp:cNvPr id="0" name=""/>
        <dsp:cNvSpPr/>
      </dsp:nvSpPr>
      <dsp:spPr>
        <a:xfrm>
          <a:off x="3567273" y="2207775"/>
          <a:ext cx="386297" cy="672901"/>
        </a:xfrm>
        <a:custGeom>
          <a:avLst/>
          <a:gdLst/>
          <a:ahLst/>
          <a:cxnLst/>
          <a:rect l="0" t="0" r="0" b="0"/>
          <a:pathLst>
            <a:path>
              <a:moveTo>
                <a:pt x="386297" y="0"/>
              </a:moveTo>
              <a:lnTo>
                <a:pt x="386297" y="611624"/>
              </a:lnTo>
              <a:lnTo>
                <a:pt x="0" y="611624"/>
              </a:lnTo>
              <a:lnTo>
                <a:pt x="0" y="67290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2C450C-F57E-4A8A-8AE7-66C95BF75DEE}">
      <dsp:nvSpPr>
        <dsp:cNvPr id="0" name=""/>
        <dsp:cNvSpPr/>
      </dsp:nvSpPr>
      <dsp:spPr>
        <a:xfrm>
          <a:off x="3953571" y="1326487"/>
          <a:ext cx="1230623" cy="461256"/>
        </a:xfrm>
        <a:custGeom>
          <a:avLst/>
          <a:gdLst/>
          <a:ahLst/>
          <a:cxnLst/>
          <a:rect l="0" t="0" r="0" b="0"/>
          <a:pathLst>
            <a:path>
              <a:moveTo>
                <a:pt x="1230623" y="0"/>
              </a:moveTo>
              <a:lnTo>
                <a:pt x="1230623" y="399978"/>
              </a:lnTo>
              <a:lnTo>
                <a:pt x="0" y="399978"/>
              </a:lnTo>
              <a:lnTo>
                <a:pt x="0" y="461256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E172F3-6789-4F25-B2DB-E46036F74788}">
      <dsp:nvSpPr>
        <dsp:cNvPr id="0" name=""/>
        <dsp:cNvSpPr/>
      </dsp:nvSpPr>
      <dsp:spPr>
        <a:xfrm>
          <a:off x="4419029" y="350210"/>
          <a:ext cx="765165" cy="5562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4967"/>
              </a:lnTo>
              <a:lnTo>
                <a:pt x="765165" y="494967"/>
              </a:lnTo>
              <a:lnTo>
                <a:pt x="765165" y="55624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A0EF51-83EF-43B6-9351-81033998D2C3}">
      <dsp:nvSpPr>
        <dsp:cNvPr id="0" name=""/>
        <dsp:cNvSpPr/>
      </dsp:nvSpPr>
      <dsp:spPr>
        <a:xfrm>
          <a:off x="1950353" y="2180230"/>
          <a:ext cx="808460" cy="7004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9169"/>
              </a:lnTo>
              <a:lnTo>
                <a:pt x="808460" y="639169"/>
              </a:lnTo>
              <a:lnTo>
                <a:pt x="808460" y="700447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012823-AEDF-45CA-A92B-835E9A214851}">
      <dsp:nvSpPr>
        <dsp:cNvPr id="0" name=""/>
        <dsp:cNvSpPr/>
      </dsp:nvSpPr>
      <dsp:spPr>
        <a:xfrm>
          <a:off x="1904633" y="2180230"/>
          <a:ext cx="91440" cy="7004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00447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5DC7FF-F801-44DD-8A41-3D8451190CA9}">
      <dsp:nvSpPr>
        <dsp:cNvPr id="0" name=""/>
        <dsp:cNvSpPr/>
      </dsp:nvSpPr>
      <dsp:spPr>
        <a:xfrm>
          <a:off x="1904633" y="3913118"/>
          <a:ext cx="91440" cy="1923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2376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3094B9-B2B2-4DAD-83A3-BA3E8CA26AD8}">
      <dsp:nvSpPr>
        <dsp:cNvPr id="0" name=""/>
        <dsp:cNvSpPr/>
      </dsp:nvSpPr>
      <dsp:spPr>
        <a:xfrm>
          <a:off x="1141892" y="3300709"/>
          <a:ext cx="808460" cy="1923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099"/>
              </a:lnTo>
              <a:lnTo>
                <a:pt x="808460" y="131099"/>
              </a:lnTo>
              <a:lnTo>
                <a:pt x="808460" y="192376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ABE317-424D-44EF-BACB-2AB0E7CBFF17}">
      <dsp:nvSpPr>
        <dsp:cNvPr id="0" name=""/>
        <dsp:cNvSpPr/>
      </dsp:nvSpPr>
      <dsp:spPr>
        <a:xfrm>
          <a:off x="1096172" y="3913118"/>
          <a:ext cx="91440" cy="1923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2376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9177C1-B8C7-4E27-BA8A-C902D04E706D}">
      <dsp:nvSpPr>
        <dsp:cNvPr id="0" name=""/>
        <dsp:cNvSpPr/>
      </dsp:nvSpPr>
      <dsp:spPr>
        <a:xfrm>
          <a:off x="1096172" y="3300709"/>
          <a:ext cx="91440" cy="1923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2376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5BBB0F-216D-4030-981E-EE1EC8283A63}">
      <dsp:nvSpPr>
        <dsp:cNvPr id="0" name=""/>
        <dsp:cNvSpPr/>
      </dsp:nvSpPr>
      <dsp:spPr>
        <a:xfrm>
          <a:off x="287712" y="3913118"/>
          <a:ext cx="91440" cy="1923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2376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BA85EF-B568-4674-8390-D78F2569A46F}">
      <dsp:nvSpPr>
        <dsp:cNvPr id="0" name=""/>
        <dsp:cNvSpPr/>
      </dsp:nvSpPr>
      <dsp:spPr>
        <a:xfrm>
          <a:off x="333432" y="3300709"/>
          <a:ext cx="808460" cy="192376"/>
        </a:xfrm>
        <a:custGeom>
          <a:avLst/>
          <a:gdLst/>
          <a:ahLst/>
          <a:cxnLst/>
          <a:rect l="0" t="0" r="0" b="0"/>
          <a:pathLst>
            <a:path>
              <a:moveTo>
                <a:pt x="808460" y="0"/>
              </a:moveTo>
              <a:lnTo>
                <a:pt x="808460" y="131099"/>
              </a:lnTo>
              <a:lnTo>
                <a:pt x="0" y="131099"/>
              </a:lnTo>
              <a:lnTo>
                <a:pt x="0" y="192376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0CB267-B7FC-428F-92B9-56D0F2F21D1A}">
      <dsp:nvSpPr>
        <dsp:cNvPr id="0" name=""/>
        <dsp:cNvSpPr/>
      </dsp:nvSpPr>
      <dsp:spPr>
        <a:xfrm>
          <a:off x="1141892" y="2180230"/>
          <a:ext cx="808460" cy="700447"/>
        </a:xfrm>
        <a:custGeom>
          <a:avLst/>
          <a:gdLst/>
          <a:ahLst/>
          <a:cxnLst/>
          <a:rect l="0" t="0" r="0" b="0"/>
          <a:pathLst>
            <a:path>
              <a:moveTo>
                <a:pt x="808460" y="0"/>
              </a:moveTo>
              <a:lnTo>
                <a:pt x="808460" y="639169"/>
              </a:lnTo>
              <a:lnTo>
                <a:pt x="0" y="639169"/>
              </a:lnTo>
              <a:lnTo>
                <a:pt x="0" y="700447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DA04F8-21F9-4E4A-AAB1-721BD4790F8F}">
      <dsp:nvSpPr>
        <dsp:cNvPr id="0" name=""/>
        <dsp:cNvSpPr/>
      </dsp:nvSpPr>
      <dsp:spPr>
        <a:xfrm>
          <a:off x="1904633" y="1326487"/>
          <a:ext cx="91440" cy="4337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371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8722D9-C188-46A5-9F19-F637F94105E7}">
      <dsp:nvSpPr>
        <dsp:cNvPr id="0" name=""/>
        <dsp:cNvSpPr/>
      </dsp:nvSpPr>
      <dsp:spPr>
        <a:xfrm>
          <a:off x="1950353" y="350210"/>
          <a:ext cx="2468676" cy="556245"/>
        </a:xfrm>
        <a:custGeom>
          <a:avLst/>
          <a:gdLst/>
          <a:ahLst/>
          <a:cxnLst/>
          <a:rect l="0" t="0" r="0" b="0"/>
          <a:pathLst>
            <a:path>
              <a:moveTo>
                <a:pt x="2468676" y="0"/>
              </a:moveTo>
              <a:lnTo>
                <a:pt x="2468676" y="494967"/>
              </a:lnTo>
              <a:lnTo>
                <a:pt x="0" y="494967"/>
              </a:lnTo>
              <a:lnTo>
                <a:pt x="0" y="55624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9357EE-8018-4463-BCF6-F56FCBDE0D6C}">
      <dsp:nvSpPr>
        <dsp:cNvPr id="0" name=""/>
        <dsp:cNvSpPr/>
      </dsp:nvSpPr>
      <dsp:spPr>
        <a:xfrm>
          <a:off x="3755356" y="-69821"/>
          <a:ext cx="1327347" cy="4200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9FDA22E-A669-4A49-88D5-46C24C458A20}">
      <dsp:nvSpPr>
        <dsp:cNvPr id="0" name=""/>
        <dsp:cNvSpPr/>
      </dsp:nvSpPr>
      <dsp:spPr>
        <a:xfrm>
          <a:off x="3828852" y="0"/>
          <a:ext cx="1327347" cy="4200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/>
            <a:t>KERAJAAN PERSEKUTUAN</a:t>
          </a:r>
          <a:endParaRPr lang="en-MY" sz="1050" b="1" kern="1200" dirty="0"/>
        </a:p>
      </dsp:txBody>
      <dsp:txXfrm>
        <a:off x="3841154" y="12302"/>
        <a:ext cx="1302743" cy="395427"/>
      </dsp:txXfrm>
    </dsp:sp>
    <dsp:sp modelId="{F230B19D-9298-4BBE-9569-54C109293F11}">
      <dsp:nvSpPr>
        <dsp:cNvPr id="0" name=""/>
        <dsp:cNvSpPr/>
      </dsp:nvSpPr>
      <dsp:spPr>
        <a:xfrm>
          <a:off x="1535801" y="906455"/>
          <a:ext cx="829103" cy="4200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4FFA024-A190-46FC-9383-A42DD78A03DF}">
      <dsp:nvSpPr>
        <dsp:cNvPr id="0" name=""/>
        <dsp:cNvSpPr/>
      </dsp:nvSpPr>
      <dsp:spPr>
        <a:xfrm>
          <a:off x="1609297" y="976277"/>
          <a:ext cx="829103" cy="4200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000" b="1" kern="1200" dirty="0" smtClean="0"/>
            <a:t>KEM.</a:t>
          </a:r>
        </a:p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000" b="1" kern="1200" dirty="0" smtClean="0"/>
            <a:t>KEWANGAN</a:t>
          </a:r>
          <a:endParaRPr lang="en-MY" sz="1000" b="1" kern="1200" dirty="0"/>
        </a:p>
      </dsp:txBody>
      <dsp:txXfrm>
        <a:off x="1621599" y="988579"/>
        <a:ext cx="804499" cy="395427"/>
      </dsp:txXfrm>
    </dsp:sp>
    <dsp:sp modelId="{A0B690C8-0A57-4E75-8F12-9A420D591B52}">
      <dsp:nvSpPr>
        <dsp:cNvPr id="0" name=""/>
        <dsp:cNvSpPr/>
      </dsp:nvSpPr>
      <dsp:spPr>
        <a:xfrm>
          <a:off x="1619619" y="1760198"/>
          <a:ext cx="661467" cy="4200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CD9CCFD-1927-4033-B353-5F0BE06C7CCD}">
      <dsp:nvSpPr>
        <dsp:cNvPr id="0" name=""/>
        <dsp:cNvSpPr/>
      </dsp:nvSpPr>
      <dsp:spPr>
        <a:xfrm>
          <a:off x="1693115" y="1830019"/>
          <a:ext cx="661467" cy="4200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/>
            <a:t>KSP </a:t>
          </a:r>
          <a:endParaRPr lang="en-MY" sz="1050" b="1" kern="1200" dirty="0"/>
        </a:p>
      </dsp:txBody>
      <dsp:txXfrm>
        <a:off x="1705417" y="1842321"/>
        <a:ext cx="636863" cy="395427"/>
      </dsp:txXfrm>
    </dsp:sp>
    <dsp:sp modelId="{AF3443B6-BCB8-4D88-9F7D-959DA9A68478}">
      <dsp:nvSpPr>
        <dsp:cNvPr id="0" name=""/>
        <dsp:cNvSpPr/>
      </dsp:nvSpPr>
      <dsp:spPr>
        <a:xfrm>
          <a:off x="811158" y="2880677"/>
          <a:ext cx="661467" cy="4200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AD6F756-ED61-4C97-A0C9-595243D9C18E}">
      <dsp:nvSpPr>
        <dsp:cNvPr id="0" name=""/>
        <dsp:cNvSpPr/>
      </dsp:nvSpPr>
      <dsp:spPr>
        <a:xfrm>
          <a:off x="884655" y="2950499"/>
          <a:ext cx="661467" cy="4200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JANM</a:t>
          </a:r>
          <a:endParaRPr lang="en-MY" b="1" kern="1200" dirty="0"/>
        </a:p>
      </dsp:txBody>
      <dsp:txXfrm>
        <a:off x="896957" y="2962801"/>
        <a:ext cx="636863" cy="395427"/>
      </dsp:txXfrm>
    </dsp:sp>
    <dsp:sp modelId="{675E028F-6093-41CB-A8B2-69B61CF1CFA7}">
      <dsp:nvSpPr>
        <dsp:cNvPr id="0" name=""/>
        <dsp:cNvSpPr/>
      </dsp:nvSpPr>
      <dsp:spPr>
        <a:xfrm>
          <a:off x="2698" y="3493086"/>
          <a:ext cx="661467" cy="4200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B6FC04C-9681-48FE-B230-F8D5A330DE8F}">
      <dsp:nvSpPr>
        <dsp:cNvPr id="0" name=""/>
        <dsp:cNvSpPr/>
      </dsp:nvSpPr>
      <dsp:spPr>
        <a:xfrm>
          <a:off x="76194" y="3562908"/>
          <a:ext cx="661467" cy="4200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BPOPA</a:t>
          </a:r>
          <a:endParaRPr lang="en-MY" sz="1000" b="1" kern="1200" dirty="0"/>
        </a:p>
      </dsp:txBody>
      <dsp:txXfrm>
        <a:off x="88496" y="3575210"/>
        <a:ext cx="636863" cy="395427"/>
      </dsp:txXfrm>
    </dsp:sp>
    <dsp:sp modelId="{FA138F4A-712A-474A-BC21-33DE74119BD2}">
      <dsp:nvSpPr>
        <dsp:cNvPr id="0" name=""/>
        <dsp:cNvSpPr/>
      </dsp:nvSpPr>
      <dsp:spPr>
        <a:xfrm>
          <a:off x="2698" y="4105495"/>
          <a:ext cx="661467" cy="4200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75B303C-6C99-4741-8C23-4B31B2741C9E}">
      <dsp:nvSpPr>
        <dsp:cNvPr id="0" name=""/>
        <dsp:cNvSpPr/>
      </dsp:nvSpPr>
      <dsp:spPr>
        <a:xfrm>
          <a:off x="76194" y="4175316"/>
          <a:ext cx="661467" cy="4200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88496" y="4187618"/>
        <a:ext cx="636863" cy="395427"/>
      </dsp:txXfrm>
    </dsp:sp>
    <dsp:sp modelId="{A8332396-5D45-44A1-80E3-171CBAF32DCD}">
      <dsp:nvSpPr>
        <dsp:cNvPr id="0" name=""/>
        <dsp:cNvSpPr/>
      </dsp:nvSpPr>
      <dsp:spPr>
        <a:xfrm>
          <a:off x="811158" y="3493086"/>
          <a:ext cx="661467" cy="4200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6DFC81A-8A02-465B-B1AF-C5212D539A83}">
      <dsp:nvSpPr>
        <dsp:cNvPr id="0" name=""/>
        <dsp:cNvSpPr/>
      </dsp:nvSpPr>
      <dsp:spPr>
        <a:xfrm>
          <a:off x="884655" y="3562908"/>
          <a:ext cx="661467" cy="4200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BPTM</a:t>
          </a:r>
          <a:endParaRPr lang="en-MY" sz="1000" b="1" kern="1200" dirty="0"/>
        </a:p>
      </dsp:txBody>
      <dsp:txXfrm>
        <a:off x="896957" y="3575210"/>
        <a:ext cx="636863" cy="395427"/>
      </dsp:txXfrm>
    </dsp:sp>
    <dsp:sp modelId="{4983C333-115F-4322-878C-FDDA56331C0C}">
      <dsp:nvSpPr>
        <dsp:cNvPr id="0" name=""/>
        <dsp:cNvSpPr/>
      </dsp:nvSpPr>
      <dsp:spPr>
        <a:xfrm>
          <a:off x="811158" y="4105495"/>
          <a:ext cx="661467" cy="4200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25A7920-3060-470E-969E-DFB36A2D9985}">
      <dsp:nvSpPr>
        <dsp:cNvPr id="0" name=""/>
        <dsp:cNvSpPr/>
      </dsp:nvSpPr>
      <dsp:spPr>
        <a:xfrm>
          <a:off x="884655" y="4175316"/>
          <a:ext cx="661467" cy="4200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896957" y="4187618"/>
        <a:ext cx="636863" cy="395427"/>
      </dsp:txXfrm>
    </dsp:sp>
    <dsp:sp modelId="{03CDFAEE-190F-4D4C-A0B7-68D4E69BEF34}">
      <dsp:nvSpPr>
        <dsp:cNvPr id="0" name=""/>
        <dsp:cNvSpPr/>
      </dsp:nvSpPr>
      <dsp:spPr>
        <a:xfrm>
          <a:off x="1619619" y="3493086"/>
          <a:ext cx="661467" cy="4200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6D80004-8544-4838-A6DE-F1D96CD97D09}">
      <dsp:nvSpPr>
        <dsp:cNvPr id="0" name=""/>
        <dsp:cNvSpPr/>
      </dsp:nvSpPr>
      <dsp:spPr>
        <a:xfrm>
          <a:off x="1693115" y="3562908"/>
          <a:ext cx="661467" cy="4200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1705417" y="3575210"/>
        <a:ext cx="636863" cy="395427"/>
      </dsp:txXfrm>
    </dsp:sp>
    <dsp:sp modelId="{5636F594-6ABD-4797-8AAC-8B1737CF14FD}">
      <dsp:nvSpPr>
        <dsp:cNvPr id="0" name=""/>
        <dsp:cNvSpPr/>
      </dsp:nvSpPr>
      <dsp:spPr>
        <a:xfrm>
          <a:off x="1619619" y="4105495"/>
          <a:ext cx="661467" cy="4200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79E82B1-F497-417D-9862-1471A36C70F0}">
      <dsp:nvSpPr>
        <dsp:cNvPr id="0" name=""/>
        <dsp:cNvSpPr/>
      </dsp:nvSpPr>
      <dsp:spPr>
        <a:xfrm>
          <a:off x="1693115" y="4175316"/>
          <a:ext cx="661467" cy="4200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1705417" y="4187618"/>
        <a:ext cx="636863" cy="395427"/>
      </dsp:txXfrm>
    </dsp:sp>
    <dsp:sp modelId="{C0D1887F-0042-4B4F-A93A-81294AFF8E8C}">
      <dsp:nvSpPr>
        <dsp:cNvPr id="0" name=""/>
        <dsp:cNvSpPr/>
      </dsp:nvSpPr>
      <dsp:spPr>
        <a:xfrm>
          <a:off x="1619619" y="2880677"/>
          <a:ext cx="661467" cy="4200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61B222C-E1E3-4CB7-ABDB-FAD0441F9461}">
      <dsp:nvSpPr>
        <dsp:cNvPr id="0" name=""/>
        <dsp:cNvSpPr/>
      </dsp:nvSpPr>
      <dsp:spPr>
        <a:xfrm>
          <a:off x="1693115" y="2950499"/>
          <a:ext cx="661467" cy="4200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1800" b="1" kern="1200" dirty="0">
            <a:solidFill>
              <a:schemeClr val="tx1"/>
            </a:solidFill>
          </a:endParaRPr>
        </a:p>
      </dsp:txBody>
      <dsp:txXfrm>
        <a:off x="1705417" y="2962801"/>
        <a:ext cx="636863" cy="395427"/>
      </dsp:txXfrm>
    </dsp:sp>
    <dsp:sp modelId="{DF466171-2D3C-4CE4-854C-79F2BAD953E0}">
      <dsp:nvSpPr>
        <dsp:cNvPr id="0" name=""/>
        <dsp:cNvSpPr/>
      </dsp:nvSpPr>
      <dsp:spPr>
        <a:xfrm>
          <a:off x="2428079" y="2880677"/>
          <a:ext cx="661467" cy="4200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68F40BE-7868-4D38-99B3-552AE878E220}">
      <dsp:nvSpPr>
        <dsp:cNvPr id="0" name=""/>
        <dsp:cNvSpPr/>
      </dsp:nvSpPr>
      <dsp:spPr>
        <a:xfrm>
          <a:off x="2501576" y="2950499"/>
          <a:ext cx="661467" cy="4200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1800" b="1" kern="1200" dirty="0">
            <a:solidFill>
              <a:schemeClr val="tx1"/>
            </a:solidFill>
          </a:endParaRPr>
        </a:p>
      </dsp:txBody>
      <dsp:txXfrm>
        <a:off x="2513878" y="2962801"/>
        <a:ext cx="636863" cy="395427"/>
      </dsp:txXfrm>
    </dsp:sp>
    <dsp:sp modelId="{97334D4D-D2F4-46A8-96C3-C6DE621F8439}">
      <dsp:nvSpPr>
        <dsp:cNvPr id="0" name=""/>
        <dsp:cNvSpPr/>
      </dsp:nvSpPr>
      <dsp:spPr>
        <a:xfrm>
          <a:off x="4853461" y="906455"/>
          <a:ext cx="661467" cy="4200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D3BE065-C8DD-4423-AD42-FA15BEDDCEB8}">
      <dsp:nvSpPr>
        <dsp:cNvPr id="0" name=""/>
        <dsp:cNvSpPr/>
      </dsp:nvSpPr>
      <dsp:spPr>
        <a:xfrm>
          <a:off x="4926957" y="976277"/>
          <a:ext cx="661467" cy="4200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/>
            <a:t>JPM</a:t>
          </a:r>
          <a:endParaRPr lang="en-MY" sz="1050" b="1" kern="1200" dirty="0"/>
        </a:p>
      </dsp:txBody>
      <dsp:txXfrm>
        <a:off x="4939259" y="988579"/>
        <a:ext cx="636863" cy="395427"/>
      </dsp:txXfrm>
    </dsp:sp>
    <dsp:sp modelId="{AB72D539-ECB2-486C-AEFB-D1AC3E70BD39}">
      <dsp:nvSpPr>
        <dsp:cNvPr id="0" name=""/>
        <dsp:cNvSpPr/>
      </dsp:nvSpPr>
      <dsp:spPr>
        <a:xfrm>
          <a:off x="3622837" y="1787743"/>
          <a:ext cx="661467" cy="4200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D220C46-10D7-42F3-AC50-940E7A6AC84E}">
      <dsp:nvSpPr>
        <dsp:cNvPr id="0" name=""/>
        <dsp:cNvSpPr/>
      </dsp:nvSpPr>
      <dsp:spPr>
        <a:xfrm>
          <a:off x="3696334" y="1857565"/>
          <a:ext cx="661467" cy="4200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1050" b="1" kern="1200" dirty="0" smtClean="0"/>
            <a:t>KSN</a:t>
          </a:r>
          <a:endParaRPr lang="en-MY" sz="1050" b="1" kern="1200" dirty="0"/>
        </a:p>
      </dsp:txBody>
      <dsp:txXfrm>
        <a:off x="3708636" y="1869867"/>
        <a:ext cx="636863" cy="395427"/>
      </dsp:txXfrm>
    </dsp:sp>
    <dsp:sp modelId="{41D22AC4-6763-446C-AC3B-F71F9AFB94D3}">
      <dsp:nvSpPr>
        <dsp:cNvPr id="0" name=""/>
        <dsp:cNvSpPr/>
      </dsp:nvSpPr>
      <dsp:spPr>
        <a:xfrm>
          <a:off x="3236540" y="2880677"/>
          <a:ext cx="661467" cy="4200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BF1DC9D-2721-428F-9CD4-C9457C045D37}">
      <dsp:nvSpPr>
        <dsp:cNvPr id="0" name=""/>
        <dsp:cNvSpPr/>
      </dsp:nvSpPr>
      <dsp:spPr>
        <a:xfrm>
          <a:off x="3310036" y="2950499"/>
          <a:ext cx="661467" cy="4200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3322338" y="2962801"/>
        <a:ext cx="636863" cy="395427"/>
      </dsp:txXfrm>
    </dsp:sp>
    <dsp:sp modelId="{37F49E03-384A-4EE1-A328-74CE73EB1965}">
      <dsp:nvSpPr>
        <dsp:cNvPr id="0" name=""/>
        <dsp:cNvSpPr/>
      </dsp:nvSpPr>
      <dsp:spPr>
        <a:xfrm>
          <a:off x="3236540" y="3493086"/>
          <a:ext cx="661467" cy="4200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F197FFF-C3DA-4A74-922E-B1573AD66ED7}">
      <dsp:nvSpPr>
        <dsp:cNvPr id="0" name=""/>
        <dsp:cNvSpPr/>
      </dsp:nvSpPr>
      <dsp:spPr>
        <a:xfrm>
          <a:off x="3310036" y="3562908"/>
          <a:ext cx="661467" cy="4200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3322338" y="3575210"/>
        <a:ext cx="636863" cy="395427"/>
      </dsp:txXfrm>
    </dsp:sp>
    <dsp:sp modelId="{8B4D0538-5A76-4820-9A3A-0FB11866C2D4}">
      <dsp:nvSpPr>
        <dsp:cNvPr id="0" name=""/>
        <dsp:cNvSpPr/>
      </dsp:nvSpPr>
      <dsp:spPr>
        <a:xfrm>
          <a:off x="3236540" y="4105495"/>
          <a:ext cx="661467" cy="4200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8A040F6-BD0B-4644-B5E6-74B4D65F7666}">
      <dsp:nvSpPr>
        <dsp:cNvPr id="0" name=""/>
        <dsp:cNvSpPr/>
      </dsp:nvSpPr>
      <dsp:spPr>
        <a:xfrm>
          <a:off x="3310036" y="4175316"/>
          <a:ext cx="661467" cy="4200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3322338" y="4187618"/>
        <a:ext cx="636863" cy="395427"/>
      </dsp:txXfrm>
    </dsp:sp>
    <dsp:sp modelId="{5A03C1F2-909A-47D0-B8AF-4EDC49D6CA7A}">
      <dsp:nvSpPr>
        <dsp:cNvPr id="0" name=""/>
        <dsp:cNvSpPr/>
      </dsp:nvSpPr>
      <dsp:spPr>
        <a:xfrm>
          <a:off x="4045000" y="2880677"/>
          <a:ext cx="661467" cy="4200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55F4301-F874-4977-A5B0-945B12EB6958}">
      <dsp:nvSpPr>
        <dsp:cNvPr id="0" name=""/>
        <dsp:cNvSpPr/>
      </dsp:nvSpPr>
      <dsp:spPr>
        <a:xfrm>
          <a:off x="4118496" y="2950499"/>
          <a:ext cx="661467" cy="4200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4130798" y="2962801"/>
        <a:ext cx="636863" cy="395427"/>
      </dsp:txXfrm>
    </dsp:sp>
    <dsp:sp modelId="{EA861448-F902-4AEE-B870-7837F80275D8}">
      <dsp:nvSpPr>
        <dsp:cNvPr id="0" name=""/>
        <dsp:cNvSpPr/>
      </dsp:nvSpPr>
      <dsp:spPr>
        <a:xfrm>
          <a:off x="4449230" y="1760198"/>
          <a:ext cx="661467" cy="4200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F3EC413-2B31-4294-A8B6-4284AFE8F80F}">
      <dsp:nvSpPr>
        <dsp:cNvPr id="0" name=""/>
        <dsp:cNvSpPr/>
      </dsp:nvSpPr>
      <dsp:spPr>
        <a:xfrm>
          <a:off x="4522727" y="1830019"/>
          <a:ext cx="661467" cy="4200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/>
            <a:t>KPPA</a:t>
          </a:r>
        </a:p>
      </dsp:txBody>
      <dsp:txXfrm>
        <a:off x="4535029" y="1842321"/>
        <a:ext cx="636863" cy="395427"/>
      </dsp:txXfrm>
    </dsp:sp>
    <dsp:sp modelId="{AF5F7D8F-264E-4F96-B89C-76D4FD978D1A}">
      <dsp:nvSpPr>
        <dsp:cNvPr id="0" name=""/>
        <dsp:cNvSpPr/>
      </dsp:nvSpPr>
      <dsp:spPr>
        <a:xfrm>
          <a:off x="5257691" y="1760198"/>
          <a:ext cx="661467" cy="4200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CAA9A8B-ECEB-4E7A-8A72-C0DFD4D4E59A}">
      <dsp:nvSpPr>
        <dsp:cNvPr id="0" name=""/>
        <dsp:cNvSpPr/>
      </dsp:nvSpPr>
      <dsp:spPr>
        <a:xfrm>
          <a:off x="5331187" y="1830019"/>
          <a:ext cx="661467" cy="4200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800" b="1" kern="1200" dirty="0" smtClean="0"/>
            <a:t>PEGUAM NEGARA</a:t>
          </a:r>
          <a:endParaRPr lang="en-MY" sz="800" b="1" kern="1200" dirty="0"/>
        </a:p>
      </dsp:txBody>
      <dsp:txXfrm>
        <a:off x="5343489" y="1842321"/>
        <a:ext cx="636863" cy="395427"/>
      </dsp:txXfrm>
    </dsp:sp>
    <dsp:sp modelId="{AAA16E2F-128D-46B1-BE10-91E1B591D872}">
      <dsp:nvSpPr>
        <dsp:cNvPr id="0" name=""/>
        <dsp:cNvSpPr/>
      </dsp:nvSpPr>
      <dsp:spPr>
        <a:xfrm>
          <a:off x="6066151" y="1760198"/>
          <a:ext cx="661467" cy="4200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591768C-C836-4FDF-B58E-08C8684FAF41}">
      <dsp:nvSpPr>
        <dsp:cNvPr id="0" name=""/>
        <dsp:cNvSpPr/>
      </dsp:nvSpPr>
      <dsp:spPr>
        <a:xfrm>
          <a:off x="6139648" y="1830019"/>
          <a:ext cx="661467" cy="4200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dirty="0" smtClean="0"/>
            <a:t>SETIAUSAHA SPRM</a:t>
          </a:r>
          <a:endParaRPr lang="en-MY" sz="800" b="1" kern="1200" dirty="0"/>
        </a:p>
      </dsp:txBody>
      <dsp:txXfrm>
        <a:off x="6151950" y="1842321"/>
        <a:ext cx="636863" cy="395427"/>
      </dsp:txXfrm>
    </dsp:sp>
    <dsp:sp modelId="{AB853AB6-84A7-4B98-8702-AE01947AF8D4}">
      <dsp:nvSpPr>
        <dsp:cNvPr id="0" name=""/>
        <dsp:cNvSpPr/>
      </dsp:nvSpPr>
      <dsp:spPr>
        <a:xfrm>
          <a:off x="7278842" y="906455"/>
          <a:ext cx="661467" cy="4200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DCAFDCC-00DB-4F85-8F07-4E332E2472C8}">
      <dsp:nvSpPr>
        <dsp:cNvPr id="0" name=""/>
        <dsp:cNvSpPr/>
      </dsp:nvSpPr>
      <dsp:spPr>
        <a:xfrm>
          <a:off x="7352338" y="976277"/>
          <a:ext cx="661467" cy="4200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/>
            <a:t>KDN</a:t>
          </a:r>
          <a:endParaRPr lang="en-US" sz="1050" b="1" kern="1200" dirty="0"/>
        </a:p>
      </dsp:txBody>
      <dsp:txXfrm>
        <a:off x="7364640" y="988579"/>
        <a:ext cx="636863" cy="395427"/>
      </dsp:txXfrm>
    </dsp:sp>
    <dsp:sp modelId="{11414E3A-DDDA-443D-B081-F856B2E08E82}">
      <dsp:nvSpPr>
        <dsp:cNvPr id="0" name=""/>
        <dsp:cNvSpPr/>
      </dsp:nvSpPr>
      <dsp:spPr>
        <a:xfrm>
          <a:off x="6874612" y="1760198"/>
          <a:ext cx="661467" cy="4200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3ACD4C3-05A6-49D5-B28E-E4D626D15709}">
      <dsp:nvSpPr>
        <dsp:cNvPr id="0" name=""/>
        <dsp:cNvSpPr/>
      </dsp:nvSpPr>
      <dsp:spPr>
        <a:xfrm>
          <a:off x="6948108" y="1830019"/>
          <a:ext cx="661467" cy="4200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dirty="0" smtClean="0"/>
            <a:t>KETUA SETIAUSAHA</a:t>
          </a:r>
          <a:endParaRPr lang="en-US" sz="800" b="1" kern="1200" dirty="0"/>
        </a:p>
      </dsp:txBody>
      <dsp:txXfrm>
        <a:off x="6960410" y="1842321"/>
        <a:ext cx="636863" cy="395427"/>
      </dsp:txXfrm>
    </dsp:sp>
    <dsp:sp modelId="{7CEC7D77-77E1-4D4B-A2EB-98F385FAFE82}">
      <dsp:nvSpPr>
        <dsp:cNvPr id="0" name=""/>
        <dsp:cNvSpPr/>
      </dsp:nvSpPr>
      <dsp:spPr>
        <a:xfrm>
          <a:off x="6066151" y="2880677"/>
          <a:ext cx="661467" cy="4200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C1B902F-208A-4DE7-B0F6-3F6ABE4963DF}">
      <dsp:nvSpPr>
        <dsp:cNvPr id="0" name=""/>
        <dsp:cNvSpPr/>
      </dsp:nvSpPr>
      <dsp:spPr>
        <a:xfrm>
          <a:off x="6139648" y="2950499"/>
          <a:ext cx="661467" cy="4200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6151950" y="2962801"/>
        <a:ext cx="636863" cy="395427"/>
      </dsp:txXfrm>
    </dsp:sp>
    <dsp:sp modelId="{D0B7BD51-E6AA-49B0-A4BF-90AE2CD23A50}">
      <dsp:nvSpPr>
        <dsp:cNvPr id="0" name=""/>
        <dsp:cNvSpPr/>
      </dsp:nvSpPr>
      <dsp:spPr>
        <a:xfrm>
          <a:off x="6066151" y="3493086"/>
          <a:ext cx="661467" cy="4200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FD2A783-B630-4750-BB31-5CCAB34A00D4}">
      <dsp:nvSpPr>
        <dsp:cNvPr id="0" name=""/>
        <dsp:cNvSpPr/>
      </dsp:nvSpPr>
      <dsp:spPr>
        <a:xfrm>
          <a:off x="6139648" y="3562908"/>
          <a:ext cx="661467" cy="4200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6151950" y="3575210"/>
        <a:ext cx="636863" cy="395427"/>
      </dsp:txXfrm>
    </dsp:sp>
    <dsp:sp modelId="{6E676E8C-7157-4395-9752-9F9FBFFFFE6D}">
      <dsp:nvSpPr>
        <dsp:cNvPr id="0" name=""/>
        <dsp:cNvSpPr/>
      </dsp:nvSpPr>
      <dsp:spPr>
        <a:xfrm>
          <a:off x="6066151" y="4105495"/>
          <a:ext cx="661467" cy="4200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18E8E7C-B8B6-43B7-A652-8D0D6B9B9F1B}">
      <dsp:nvSpPr>
        <dsp:cNvPr id="0" name=""/>
        <dsp:cNvSpPr/>
      </dsp:nvSpPr>
      <dsp:spPr>
        <a:xfrm>
          <a:off x="6139648" y="4175316"/>
          <a:ext cx="661467" cy="4200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6151950" y="4187618"/>
        <a:ext cx="636863" cy="395427"/>
      </dsp:txXfrm>
    </dsp:sp>
    <dsp:sp modelId="{1AD683D4-7420-4B57-9CB0-8A546F0D8AF3}">
      <dsp:nvSpPr>
        <dsp:cNvPr id="0" name=""/>
        <dsp:cNvSpPr/>
      </dsp:nvSpPr>
      <dsp:spPr>
        <a:xfrm>
          <a:off x="6874612" y="2880677"/>
          <a:ext cx="661467" cy="4200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53CA791-36DA-420C-AEBB-85C01DC2DDBE}">
      <dsp:nvSpPr>
        <dsp:cNvPr id="0" name=""/>
        <dsp:cNvSpPr/>
      </dsp:nvSpPr>
      <dsp:spPr>
        <a:xfrm>
          <a:off x="6948108" y="2950499"/>
          <a:ext cx="661467" cy="4200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6960410" y="2962801"/>
        <a:ext cx="636863" cy="395427"/>
      </dsp:txXfrm>
    </dsp:sp>
    <dsp:sp modelId="{8D1A8AD9-6C32-40C8-959D-3BC0CE6F5BEF}">
      <dsp:nvSpPr>
        <dsp:cNvPr id="0" name=""/>
        <dsp:cNvSpPr/>
      </dsp:nvSpPr>
      <dsp:spPr>
        <a:xfrm>
          <a:off x="7683072" y="2880677"/>
          <a:ext cx="661467" cy="4200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71D1D02-AD0D-43B5-AFA1-C9558F143AAB}">
      <dsp:nvSpPr>
        <dsp:cNvPr id="0" name=""/>
        <dsp:cNvSpPr/>
      </dsp:nvSpPr>
      <dsp:spPr>
        <a:xfrm>
          <a:off x="7756569" y="2950499"/>
          <a:ext cx="661467" cy="4200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7768871" y="2962801"/>
        <a:ext cx="636863" cy="395427"/>
      </dsp:txXfrm>
    </dsp:sp>
    <dsp:sp modelId="{DE5B0591-E926-4CCC-BB4D-A9993C14F9C5}">
      <dsp:nvSpPr>
        <dsp:cNvPr id="0" name=""/>
        <dsp:cNvSpPr/>
      </dsp:nvSpPr>
      <dsp:spPr>
        <a:xfrm>
          <a:off x="7683072" y="1760198"/>
          <a:ext cx="661467" cy="4200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C7CC9FD-0999-4B27-A1F8-E8787CE055C6}">
      <dsp:nvSpPr>
        <dsp:cNvPr id="0" name=""/>
        <dsp:cNvSpPr/>
      </dsp:nvSpPr>
      <dsp:spPr>
        <a:xfrm>
          <a:off x="7756569" y="1830019"/>
          <a:ext cx="661467" cy="4200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dirty="0" smtClean="0"/>
            <a:t>SETIAUSAHA</a:t>
          </a:r>
          <a:endParaRPr lang="en-US" sz="800" b="1" kern="1200" dirty="0"/>
        </a:p>
      </dsp:txBody>
      <dsp:txXfrm>
        <a:off x="7768871" y="1842321"/>
        <a:ext cx="636863" cy="39542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CD3BB5-055E-4E1B-BCF1-78FBADAAF864}">
      <dsp:nvSpPr>
        <dsp:cNvPr id="0" name=""/>
        <dsp:cNvSpPr/>
      </dsp:nvSpPr>
      <dsp:spPr>
        <a:xfrm>
          <a:off x="4229100" y="1077763"/>
          <a:ext cx="1916317" cy="1740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000"/>
              </a:lnTo>
              <a:lnTo>
                <a:pt x="1916317" y="87000"/>
              </a:lnTo>
              <a:lnTo>
                <a:pt x="1916317" y="17400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C7AC1F-B6FA-4015-9747-B350E2636DF9}">
      <dsp:nvSpPr>
        <dsp:cNvPr id="0" name=""/>
        <dsp:cNvSpPr/>
      </dsp:nvSpPr>
      <dsp:spPr>
        <a:xfrm>
          <a:off x="4229100" y="1077763"/>
          <a:ext cx="693196" cy="1740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000"/>
              </a:lnTo>
              <a:lnTo>
                <a:pt x="693196" y="87000"/>
              </a:lnTo>
              <a:lnTo>
                <a:pt x="693196" y="17400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C25BA8-1A13-4869-AD79-E056870F8C4E}">
      <dsp:nvSpPr>
        <dsp:cNvPr id="0" name=""/>
        <dsp:cNvSpPr/>
      </dsp:nvSpPr>
      <dsp:spPr>
        <a:xfrm>
          <a:off x="3191454" y="3331444"/>
          <a:ext cx="185495" cy="15723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2397"/>
              </a:lnTo>
              <a:lnTo>
                <a:pt x="185495" y="157239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033FC0-FDFE-4654-A794-90114EA571F8}">
      <dsp:nvSpPr>
        <dsp:cNvPr id="0" name=""/>
        <dsp:cNvSpPr/>
      </dsp:nvSpPr>
      <dsp:spPr>
        <a:xfrm>
          <a:off x="3191454" y="3331444"/>
          <a:ext cx="185495" cy="9129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2941"/>
              </a:lnTo>
              <a:lnTo>
                <a:pt x="185495" y="91294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BC3B61-FA37-4377-B575-AFD90A356219}">
      <dsp:nvSpPr>
        <dsp:cNvPr id="0" name=""/>
        <dsp:cNvSpPr/>
      </dsp:nvSpPr>
      <dsp:spPr>
        <a:xfrm>
          <a:off x="3191454" y="3331444"/>
          <a:ext cx="185495" cy="3623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2314"/>
              </a:lnTo>
              <a:lnTo>
                <a:pt x="185495" y="36231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F2D37E-D4B7-46C2-AE81-CB73B8D60360}">
      <dsp:nvSpPr>
        <dsp:cNvPr id="0" name=""/>
        <dsp:cNvSpPr/>
      </dsp:nvSpPr>
      <dsp:spPr>
        <a:xfrm>
          <a:off x="3640388" y="2780817"/>
          <a:ext cx="91440" cy="17400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400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878E25-7C8C-4241-B6B9-F00F17AA095A}">
      <dsp:nvSpPr>
        <dsp:cNvPr id="0" name=""/>
        <dsp:cNvSpPr/>
      </dsp:nvSpPr>
      <dsp:spPr>
        <a:xfrm>
          <a:off x="3640388" y="2045563"/>
          <a:ext cx="91440" cy="17400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400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5C19BE-6E91-4869-B5F1-A4D3EAD9187B}">
      <dsp:nvSpPr>
        <dsp:cNvPr id="0" name=""/>
        <dsp:cNvSpPr/>
      </dsp:nvSpPr>
      <dsp:spPr>
        <a:xfrm>
          <a:off x="3686108" y="1077763"/>
          <a:ext cx="542991" cy="174001"/>
        </a:xfrm>
        <a:custGeom>
          <a:avLst/>
          <a:gdLst/>
          <a:ahLst/>
          <a:cxnLst/>
          <a:rect l="0" t="0" r="0" b="0"/>
          <a:pathLst>
            <a:path>
              <a:moveTo>
                <a:pt x="542991" y="0"/>
              </a:moveTo>
              <a:lnTo>
                <a:pt x="542991" y="87000"/>
              </a:lnTo>
              <a:lnTo>
                <a:pt x="0" y="87000"/>
              </a:lnTo>
              <a:lnTo>
                <a:pt x="0" y="17400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046736-443B-4D0E-9247-50F3D34B08E3}">
      <dsp:nvSpPr>
        <dsp:cNvPr id="0" name=""/>
        <dsp:cNvSpPr/>
      </dsp:nvSpPr>
      <dsp:spPr>
        <a:xfrm>
          <a:off x="1245469" y="3263853"/>
          <a:ext cx="119752" cy="8241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4163"/>
              </a:lnTo>
              <a:lnTo>
                <a:pt x="119752" y="824163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9C4A2B-199F-4134-A773-FB5E5C0C6BF5}">
      <dsp:nvSpPr>
        <dsp:cNvPr id="0" name=""/>
        <dsp:cNvSpPr/>
      </dsp:nvSpPr>
      <dsp:spPr>
        <a:xfrm>
          <a:off x="1623357" y="2090181"/>
          <a:ext cx="91440" cy="422856"/>
        </a:xfrm>
        <a:custGeom>
          <a:avLst/>
          <a:gdLst/>
          <a:ahLst/>
          <a:cxnLst/>
          <a:rect l="0" t="0" r="0" b="0"/>
          <a:pathLst>
            <a:path>
              <a:moveTo>
                <a:pt x="48686" y="0"/>
              </a:moveTo>
              <a:lnTo>
                <a:pt x="48686" y="335855"/>
              </a:lnTo>
              <a:lnTo>
                <a:pt x="45720" y="335855"/>
              </a:lnTo>
              <a:lnTo>
                <a:pt x="45720" y="422856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783B49-8062-49C0-9A0D-B6463F450D42}">
      <dsp:nvSpPr>
        <dsp:cNvPr id="0" name=""/>
        <dsp:cNvSpPr/>
      </dsp:nvSpPr>
      <dsp:spPr>
        <a:xfrm>
          <a:off x="1672044" y="1077763"/>
          <a:ext cx="2557056" cy="174001"/>
        </a:xfrm>
        <a:custGeom>
          <a:avLst/>
          <a:gdLst/>
          <a:ahLst/>
          <a:cxnLst/>
          <a:rect l="0" t="0" r="0" b="0"/>
          <a:pathLst>
            <a:path>
              <a:moveTo>
                <a:pt x="2557056" y="0"/>
              </a:moveTo>
              <a:lnTo>
                <a:pt x="2557056" y="87000"/>
              </a:lnTo>
              <a:lnTo>
                <a:pt x="0" y="87000"/>
              </a:lnTo>
              <a:lnTo>
                <a:pt x="0" y="17400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5438C4-B366-49E1-9099-0CE8ABCBB03C}">
      <dsp:nvSpPr>
        <dsp:cNvPr id="0" name=""/>
        <dsp:cNvSpPr/>
      </dsp:nvSpPr>
      <dsp:spPr>
        <a:xfrm>
          <a:off x="4183380" y="416989"/>
          <a:ext cx="91440" cy="17400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400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1A89DE-A0CE-4AD7-8BBE-E8A837573E38}">
      <dsp:nvSpPr>
        <dsp:cNvPr id="0" name=""/>
        <dsp:cNvSpPr/>
      </dsp:nvSpPr>
      <dsp:spPr>
        <a:xfrm>
          <a:off x="3814811" y="2701"/>
          <a:ext cx="828577" cy="41428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err="1" smtClean="0"/>
            <a:t>Kementerian</a:t>
          </a:r>
          <a:r>
            <a:rPr lang="en-US" sz="1000" kern="1200" dirty="0" smtClean="0"/>
            <a:t> </a:t>
          </a:r>
          <a:r>
            <a:rPr lang="en-US" sz="1000" kern="1200" dirty="0" err="1" smtClean="0"/>
            <a:t>Kewangan</a:t>
          </a:r>
          <a:endParaRPr lang="en-US" sz="1000" kern="1200" dirty="0"/>
        </a:p>
      </dsp:txBody>
      <dsp:txXfrm>
        <a:off x="3814811" y="2701"/>
        <a:ext cx="828577" cy="414288"/>
      </dsp:txXfrm>
    </dsp:sp>
    <dsp:sp modelId="{EC2F758D-E730-4F3F-AA5F-E9C48EAF186B}">
      <dsp:nvSpPr>
        <dsp:cNvPr id="0" name=""/>
        <dsp:cNvSpPr/>
      </dsp:nvSpPr>
      <dsp:spPr>
        <a:xfrm>
          <a:off x="3366447" y="590991"/>
          <a:ext cx="1725305" cy="48677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err="1" smtClean="0"/>
            <a:t>Ketua</a:t>
          </a:r>
          <a:r>
            <a:rPr lang="en-US" sz="1000" kern="1200" dirty="0" smtClean="0"/>
            <a:t> </a:t>
          </a:r>
          <a:r>
            <a:rPr lang="en-US" sz="1000" kern="1200" dirty="0" err="1" smtClean="0"/>
            <a:t>Setiausaha</a:t>
          </a:r>
          <a:r>
            <a:rPr lang="en-US" sz="1000" kern="1200" dirty="0" smtClean="0"/>
            <a:t> </a:t>
          </a:r>
          <a:r>
            <a:rPr lang="en-US" sz="1000" kern="1200" dirty="0" err="1" smtClean="0"/>
            <a:t>Perbendaharaan</a:t>
          </a:r>
          <a:r>
            <a:rPr lang="en-US" sz="1000" kern="1200" dirty="0" smtClean="0"/>
            <a:t>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B6</a:t>
          </a:r>
        </a:p>
      </dsp:txBody>
      <dsp:txXfrm>
        <a:off x="3366447" y="590991"/>
        <a:ext cx="1725305" cy="486772"/>
      </dsp:txXfrm>
    </dsp:sp>
    <dsp:sp modelId="{C32191DD-689E-4DDE-BC62-E7DBC62EEBE1}">
      <dsp:nvSpPr>
        <dsp:cNvPr id="0" name=""/>
        <dsp:cNvSpPr/>
      </dsp:nvSpPr>
      <dsp:spPr>
        <a:xfrm>
          <a:off x="1126036" y="1251765"/>
          <a:ext cx="1092015" cy="83841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/>
            <a:t>Perbendaharaan</a:t>
          </a:r>
          <a:endParaRPr lang="en-US" sz="1100" kern="1200" dirty="0" smtClean="0"/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24</a:t>
          </a:r>
          <a:endParaRPr lang="en-US" sz="1200" b="1" kern="1200" dirty="0"/>
        </a:p>
      </dsp:txBody>
      <dsp:txXfrm>
        <a:off x="1126036" y="1251765"/>
        <a:ext cx="1092015" cy="838416"/>
      </dsp:txXfrm>
    </dsp:sp>
    <dsp:sp modelId="{C091B4CC-991D-4F06-B8FB-13A9D6ABDFC9}">
      <dsp:nvSpPr>
        <dsp:cNvPr id="0" name=""/>
        <dsp:cNvSpPr/>
      </dsp:nvSpPr>
      <dsp:spPr>
        <a:xfrm>
          <a:off x="1139567" y="2513038"/>
          <a:ext cx="1059021" cy="750815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 dirty="0" smtClean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err="1" smtClean="0"/>
            <a:t>Pentadbiran</a:t>
          </a:r>
          <a:r>
            <a:rPr lang="en-US" sz="800" kern="1200" dirty="0" smtClean="0"/>
            <a:t> </a:t>
          </a:r>
          <a:r>
            <a:rPr lang="en-US" sz="800" kern="1200" dirty="0" err="1"/>
            <a:t>Kementerian</a:t>
          </a:r>
          <a:r>
            <a:rPr lang="en-US" sz="800" kern="1200" dirty="0"/>
            <a:t> </a:t>
          </a:r>
          <a:r>
            <a:rPr lang="en-US" sz="800" kern="1200" dirty="0" err="1" smtClean="0"/>
            <a:t>Kewangan</a:t>
          </a:r>
          <a:endParaRPr lang="en-US" sz="800" kern="1200" dirty="0" smtClean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24010100</a:t>
          </a:r>
          <a:endParaRPr lang="en-US" sz="1200" b="1" kern="1200" dirty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 dirty="0"/>
        </a:p>
      </dsp:txBody>
      <dsp:txXfrm>
        <a:off x="1139567" y="2513038"/>
        <a:ext cx="1059021" cy="750815"/>
      </dsp:txXfrm>
    </dsp:sp>
    <dsp:sp modelId="{E3D9C412-EA1B-4393-AE0C-94C2591044CC}">
      <dsp:nvSpPr>
        <dsp:cNvPr id="0" name=""/>
        <dsp:cNvSpPr/>
      </dsp:nvSpPr>
      <dsp:spPr>
        <a:xfrm>
          <a:off x="1365222" y="3728842"/>
          <a:ext cx="828577" cy="718347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err="1"/>
            <a:t>Pentadbiran</a:t>
          </a:r>
          <a:endParaRPr lang="en-US" sz="800" kern="1200" dirty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24010101</a:t>
          </a:r>
          <a:endParaRPr lang="en-US" sz="1200" b="1" kern="1200" dirty="0"/>
        </a:p>
      </dsp:txBody>
      <dsp:txXfrm>
        <a:off x="1365222" y="3728842"/>
        <a:ext cx="828577" cy="718347"/>
      </dsp:txXfrm>
    </dsp:sp>
    <dsp:sp modelId="{77812A04-3C27-42CD-B77B-DE6FE0537564}">
      <dsp:nvSpPr>
        <dsp:cNvPr id="0" name=""/>
        <dsp:cNvSpPr/>
      </dsp:nvSpPr>
      <dsp:spPr>
        <a:xfrm>
          <a:off x="3144219" y="1251765"/>
          <a:ext cx="1083779" cy="793797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/>
            <a:t>Jabatan</a:t>
          </a:r>
          <a:r>
            <a:rPr lang="en-US" sz="1100" kern="1200" dirty="0"/>
            <a:t> </a:t>
          </a:r>
          <a:r>
            <a:rPr lang="en-US" sz="1100" kern="1200" dirty="0" err="1" smtClean="0"/>
            <a:t>Kastam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Diraja</a:t>
          </a:r>
          <a:r>
            <a:rPr lang="en-US" sz="1100" kern="1200" dirty="0" smtClean="0"/>
            <a:t> Malaysia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25</a:t>
          </a:r>
          <a:endParaRPr lang="en-US" sz="1200" b="1" kern="1200" dirty="0"/>
        </a:p>
      </dsp:txBody>
      <dsp:txXfrm>
        <a:off x="3144219" y="1251765"/>
        <a:ext cx="1083779" cy="793797"/>
      </dsp:txXfrm>
    </dsp:sp>
    <dsp:sp modelId="{4EBF84D6-7DBA-4E7C-B58B-123E9AEB239A}">
      <dsp:nvSpPr>
        <dsp:cNvPr id="0" name=""/>
        <dsp:cNvSpPr/>
      </dsp:nvSpPr>
      <dsp:spPr>
        <a:xfrm>
          <a:off x="3096186" y="2219564"/>
          <a:ext cx="1179844" cy="561253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err="1"/>
            <a:t>Ibu</a:t>
          </a:r>
          <a:r>
            <a:rPr lang="en-US" sz="1000" kern="1200" dirty="0"/>
            <a:t> </a:t>
          </a:r>
          <a:r>
            <a:rPr lang="en-US" sz="1000" kern="1200" dirty="0" err="1"/>
            <a:t>pejabat</a:t>
          </a:r>
          <a:r>
            <a:rPr lang="en-US" sz="1000" kern="1200" dirty="0"/>
            <a:t> </a:t>
          </a:r>
          <a:r>
            <a:rPr lang="en-US" sz="1000" kern="1200" dirty="0" err="1" smtClean="0"/>
            <a:t>Kastam</a:t>
          </a:r>
          <a:endParaRPr lang="en-US" sz="1000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25010000</a:t>
          </a:r>
          <a:endParaRPr lang="en-US" sz="1200" b="1" kern="1200" dirty="0"/>
        </a:p>
      </dsp:txBody>
      <dsp:txXfrm>
        <a:off x="3096186" y="2219564"/>
        <a:ext cx="1179844" cy="561253"/>
      </dsp:txXfrm>
    </dsp:sp>
    <dsp:sp modelId="{781891C6-8A0A-4E5C-8096-6CC7AF0A6DDF}">
      <dsp:nvSpPr>
        <dsp:cNvPr id="0" name=""/>
        <dsp:cNvSpPr/>
      </dsp:nvSpPr>
      <dsp:spPr>
        <a:xfrm>
          <a:off x="3067791" y="2954819"/>
          <a:ext cx="1236635" cy="376625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err="1"/>
            <a:t>Ibu</a:t>
          </a:r>
          <a:r>
            <a:rPr lang="en-US" sz="800" kern="1200" dirty="0"/>
            <a:t> </a:t>
          </a:r>
          <a:r>
            <a:rPr lang="en-US" sz="800" kern="1200" dirty="0" err="1"/>
            <a:t>pejabat</a:t>
          </a:r>
          <a:r>
            <a:rPr lang="en-US" sz="800" kern="1200" dirty="0"/>
            <a:t> </a:t>
          </a:r>
          <a:r>
            <a:rPr lang="en-US" sz="800" kern="1200" dirty="0" err="1" smtClean="0"/>
            <a:t>Putrajaya</a:t>
          </a:r>
          <a:endParaRPr lang="en-US" sz="800" kern="1200" dirty="0" smtClean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25010100</a:t>
          </a:r>
          <a:endParaRPr lang="en-US" sz="1200" b="1" kern="1200" dirty="0"/>
        </a:p>
      </dsp:txBody>
      <dsp:txXfrm>
        <a:off x="3067791" y="2954819"/>
        <a:ext cx="1236635" cy="376625"/>
      </dsp:txXfrm>
    </dsp:sp>
    <dsp:sp modelId="{11182BE9-282F-41FA-9675-60DD2014D95D}">
      <dsp:nvSpPr>
        <dsp:cNvPr id="0" name=""/>
        <dsp:cNvSpPr/>
      </dsp:nvSpPr>
      <dsp:spPr>
        <a:xfrm>
          <a:off x="3376950" y="3505446"/>
          <a:ext cx="1474213" cy="376625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err="1"/>
            <a:t>Ibu</a:t>
          </a:r>
          <a:r>
            <a:rPr lang="en-US" sz="800" kern="1200" dirty="0"/>
            <a:t> </a:t>
          </a:r>
          <a:r>
            <a:rPr lang="en-US" sz="800" kern="1200" dirty="0" err="1" smtClean="0"/>
            <a:t>Pejabat</a:t>
          </a:r>
          <a:endParaRPr lang="en-US" sz="800" kern="1200" dirty="0" smtClean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25010101</a:t>
          </a:r>
          <a:endParaRPr lang="en-US" sz="1200" b="1" kern="1200" dirty="0"/>
        </a:p>
      </dsp:txBody>
      <dsp:txXfrm>
        <a:off x="3376950" y="3505446"/>
        <a:ext cx="1474213" cy="376625"/>
      </dsp:txXfrm>
    </dsp:sp>
    <dsp:sp modelId="{710DB313-26D0-4B2F-B5B7-B62AB143DC91}">
      <dsp:nvSpPr>
        <dsp:cNvPr id="0" name=""/>
        <dsp:cNvSpPr/>
      </dsp:nvSpPr>
      <dsp:spPr>
        <a:xfrm>
          <a:off x="3376950" y="4056073"/>
          <a:ext cx="1460624" cy="376625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err="1"/>
            <a:t>Cawangan</a:t>
          </a:r>
          <a:r>
            <a:rPr lang="en-US" sz="800" kern="1200" dirty="0"/>
            <a:t> </a:t>
          </a:r>
          <a:r>
            <a:rPr lang="en-US" sz="800" kern="1200" dirty="0" err="1" smtClean="0"/>
            <a:t>Akaun</a:t>
          </a:r>
          <a:endParaRPr lang="en-US" sz="800" kern="1200" dirty="0" smtClean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25010102</a:t>
          </a:r>
          <a:endParaRPr lang="en-US" sz="1200" b="1" kern="1200" dirty="0"/>
        </a:p>
      </dsp:txBody>
      <dsp:txXfrm>
        <a:off x="3376950" y="4056073"/>
        <a:ext cx="1460624" cy="376625"/>
      </dsp:txXfrm>
    </dsp:sp>
    <dsp:sp modelId="{753BA538-D6B5-4E11-B67C-CA0A9EE58A86}">
      <dsp:nvSpPr>
        <dsp:cNvPr id="0" name=""/>
        <dsp:cNvSpPr/>
      </dsp:nvSpPr>
      <dsp:spPr>
        <a:xfrm>
          <a:off x="3376950" y="4606700"/>
          <a:ext cx="1474213" cy="594284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err="1"/>
            <a:t>Cawangan</a:t>
          </a:r>
          <a:r>
            <a:rPr lang="en-US" sz="800" kern="1200" dirty="0"/>
            <a:t> </a:t>
          </a:r>
          <a:r>
            <a:rPr lang="en-US" sz="800" kern="1200" dirty="0" err="1" smtClean="0"/>
            <a:t>Tuntutan</a:t>
          </a:r>
          <a:endParaRPr lang="en-US" sz="800" kern="1200" dirty="0" smtClean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25010103</a:t>
          </a:r>
          <a:endParaRPr lang="en-US" sz="1200" b="1" kern="1200" dirty="0"/>
        </a:p>
      </dsp:txBody>
      <dsp:txXfrm>
        <a:off x="3376950" y="4606700"/>
        <a:ext cx="1474213" cy="594284"/>
      </dsp:txXfrm>
    </dsp:sp>
    <dsp:sp modelId="{88C177C4-7D47-42CA-B6F1-57BE31C632B0}">
      <dsp:nvSpPr>
        <dsp:cNvPr id="0" name=""/>
        <dsp:cNvSpPr/>
      </dsp:nvSpPr>
      <dsp:spPr>
        <a:xfrm>
          <a:off x="4401999" y="1251765"/>
          <a:ext cx="1040593" cy="80422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>
              <a:latin typeface="+mn-lt"/>
              <a:cs typeface="Arial" pitchFamily="34" charset="0"/>
            </a:rPr>
            <a:t>JabatanPenilaia</a:t>
          </a:r>
          <a:r>
            <a:rPr lang="en-US" sz="1000" kern="1200" dirty="0" err="1" smtClean="0">
              <a:latin typeface="+mn-lt"/>
              <a:cs typeface="Arial" pitchFamily="34" charset="0"/>
            </a:rPr>
            <a:t>n</a:t>
          </a:r>
          <a:endParaRPr lang="en-US" sz="1000" kern="1200" dirty="0" smtClean="0">
            <a:latin typeface="+mn-lt"/>
            <a:cs typeface="Arial" pitchFamily="34" charset="0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+mn-lt"/>
              <a:cs typeface="Arial" pitchFamily="34" charset="0"/>
            </a:rPr>
            <a:t>26</a:t>
          </a:r>
          <a:endParaRPr lang="en-US" sz="1200" b="1" kern="1200" dirty="0">
            <a:latin typeface="+mn-lt"/>
            <a:cs typeface="Arial" pitchFamily="34" charset="0"/>
          </a:endParaRPr>
        </a:p>
      </dsp:txBody>
      <dsp:txXfrm>
        <a:off x="4401999" y="1251765"/>
        <a:ext cx="1040593" cy="804229"/>
      </dsp:txXfrm>
    </dsp:sp>
    <dsp:sp modelId="{14B51BB5-2655-479B-AB9F-86ECC0A62CB7}">
      <dsp:nvSpPr>
        <dsp:cNvPr id="0" name=""/>
        <dsp:cNvSpPr/>
      </dsp:nvSpPr>
      <dsp:spPr>
        <a:xfrm>
          <a:off x="5616594" y="1251765"/>
          <a:ext cx="1057645" cy="775047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>
              <a:latin typeface="+mn-lt"/>
              <a:cs typeface="Arial" pitchFamily="34" charset="0"/>
            </a:rPr>
            <a:t>Jabatan</a:t>
          </a:r>
          <a:r>
            <a:rPr lang="en-US" sz="1100" kern="1200" dirty="0" smtClean="0">
              <a:latin typeface="+mn-lt"/>
              <a:cs typeface="Arial" pitchFamily="34" charset="0"/>
            </a:rPr>
            <a:t> </a:t>
          </a:r>
          <a:r>
            <a:rPr lang="en-US" sz="1100" kern="1200" dirty="0" err="1" smtClean="0">
              <a:latin typeface="+mn-lt"/>
              <a:cs typeface="Arial" pitchFamily="34" charset="0"/>
            </a:rPr>
            <a:t>Akauntan</a:t>
          </a:r>
          <a:r>
            <a:rPr lang="en-US" sz="1100" kern="1200" dirty="0" smtClean="0">
              <a:latin typeface="+mn-lt"/>
              <a:cs typeface="Arial" pitchFamily="34" charset="0"/>
            </a:rPr>
            <a:t> Negara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+mn-lt"/>
              <a:cs typeface="Arial" pitchFamily="34" charset="0"/>
            </a:rPr>
            <a:t>27</a:t>
          </a:r>
          <a:endParaRPr lang="en-US" sz="1200" b="1" kern="1200" dirty="0">
            <a:latin typeface="+mn-lt"/>
            <a:cs typeface="Arial" pitchFamily="34" charset="0"/>
          </a:endParaRPr>
        </a:p>
      </dsp:txBody>
      <dsp:txXfrm>
        <a:off x="5616594" y="1251765"/>
        <a:ext cx="1057645" cy="77504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14C3BD-FDB2-42F2-9F12-06343BE1EF49}">
      <dsp:nvSpPr>
        <dsp:cNvPr id="0" name=""/>
        <dsp:cNvSpPr/>
      </dsp:nvSpPr>
      <dsp:spPr>
        <a:xfrm>
          <a:off x="4173222" y="1837560"/>
          <a:ext cx="1410130" cy="1410130"/>
        </a:xfrm>
        <a:prstGeom prst="ellipse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/>
            <a:t>UMUM</a:t>
          </a:r>
          <a:endParaRPr lang="en-MY" sz="2400" kern="1200"/>
        </a:p>
      </dsp:txBody>
      <dsp:txXfrm>
        <a:off x="4379731" y="2044069"/>
        <a:ext cx="997112" cy="997112"/>
      </dsp:txXfrm>
    </dsp:sp>
    <dsp:sp modelId="{5C51A7C3-50D3-49CB-A2FE-1B03002A0AA7}">
      <dsp:nvSpPr>
        <dsp:cNvPr id="0" name=""/>
        <dsp:cNvSpPr/>
      </dsp:nvSpPr>
      <dsp:spPr>
        <a:xfrm rot="16200000">
          <a:off x="4728321" y="1323371"/>
          <a:ext cx="299932" cy="47944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1300" kern="1200"/>
        </a:p>
      </dsp:txBody>
      <dsp:txXfrm>
        <a:off x="4773311" y="1464250"/>
        <a:ext cx="209952" cy="287666"/>
      </dsp:txXfrm>
    </dsp:sp>
    <dsp:sp modelId="{A7A9AF8A-5A74-46FB-A98B-D89B5BC876C5}">
      <dsp:nvSpPr>
        <dsp:cNvPr id="0" name=""/>
        <dsp:cNvSpPr/>
      </dsp:nvSpPr>
      <dsp:spPr>
        <a:xfrm>
          <a:off x="4243729" y="2532"/>
          <a:ext cx="1269117" cy="1269117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/>
            <a:t>Pegawai Pengawal</a:t>
          </a:r>
          <a:endParaRPr lang="en-MY" sz="1300" kern="1200"/>
        </a:p>
      </dsp:txBody>
      <dsp:txXfrm>
        <a:off x="4429587" y="188390"/>
        <a:ext cx="897401" cy="897401"/>
      </dsp:txXfrm>
    </dsp:sp>
    <dsp:sp modelId="{C68E9C23-CD32-4A1B-9467-8585E8EC1AB7}">
      <dsp:nvSpPr>
        <dsp:cNvPr id="0" name=""/>
        <dsp:cNvSpPr/>
      </dsp:nvSpPr>
      <dsp:spPr>
        <a:xfrm rot="19285714">
          <a:off x="5494150" y="1692175"/>
          <a:ext cx="299932" cy="47944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1300" kern="1200"/>
        </a:p>
      </dsp:txBody>
      <dsp:txXfrm>
        <a:off x="5503965" y="1816115"/>
        <a:ext cx="209952" cy="287666"/>
      </dsp:txXfrm>
    </dsp:sp>
    <dsp:sp modelId="{2B5E3F95-4B20-47F8-B3D6-08F2E59B548B}">
      <dsp:nvSpPr>
        <dsp:cNvPr id="0" name=""/>
        <dsp:cNvSpPr/>
      </dsp:nvSpPr>
      <dsp:spPr>
        <a:xfrm>
          <a:off x="5733536" y="719985"/>
          <a:ext cx="1269117" cy="1269117"/>
        </a:xfrm>
        <a:prstGeom prst="ellipse">
          <a:avLst/>
        </a:prstGeom>
        <a:solidFill>
          <a:srgbClr val="FFFF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smtClean="0">
              <a:solidFill>
                <a:srgbClr val="FF0000"/>
              </a:solidFill>
            </a:rPr>
            <a:t>Kumpulan PTJ (Jabatan)</a:t>
          </a:r>
          <a:endParaRPr lang="en-MY" sz="1300" b="1" kern="1200">
            <a:solidFill>
              <a:srgbClr val="FF0000"/>
            </a:solidFill>
          </a:endParaRPr>
        </a:p>
      </dsp:txBody>
      <dsp:txXfrm>
        <a:off x="5919394" y="905843"/>
        <a:ext cx="897401" cy="897401"/>
      </dsp:txXfrm>
    </dsp:sp>
    <dsp:sp modelId="{77A7EA78-9555-4B43-AA66-0F07410D110B}">
      <dsp:nvSpPr>
        <dsp:cNvPr id="0" name=""/>
        <dsp:cNvSpPr/>
      </dsp:nvSpPr>
      <dsp:spPr>
        <a:xfrm rot="771429">
          <a:off x="5683294" y="2520869"/>
          <a:ext cx="299932" cy="47944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1300" kern="1200"/>
        </a:p>
      </dsp:txBody>
      <dsp:txXfrm>
        <a:off x="5684422" y="2606747"/>
        <a:ext cx="209952" cy="287666"/>
      </dsp:txXfrm>
    </dsp:sp>
    <dsp:sp modelId="{05F87A7E-B59E-4A6F-939F-3200514C304F}">
      <dsp:nvSpPr>
        <dsp:cNvPr id="0" name=""/>
        <dsp:cNvSpPr/>
      </dsp:nvSpPr>
      <dsp:spPr>
        <a:xfrm>
          <a:off x="6101488" y="2332088"/>
          <a:ext cx="1269117" cy="1269117"/>
        </a:xfrm>
        <a:prstGeom prst="ellipse">
          <a:avLst/>
        </a:prstGeom>
        <a:solidFill>
          <a:srgbClr val="FFFF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smtClean="0">
              <a:solidFill>
                <a:srgbClr val="FF0000"/>
              </a:solidFill>
            </a:rPr>
            <a:t>Kod Akaun (Objek)</a:t>
          </a:r>
          <a:endParaRPr lang="en-MY" sz="1300" b="1" kern="1200">
            <a:solidFill>
              <a:srgbClr val="FF0000"/>
            </a:solidFill>
          </a:endParaRPr>
        </a:p>
      </dsp:txBody>
      <dsp:txXfrm>
        <a:off x="6287346" y="2517946"/>
        <a:ext cx="897401" cy="897401"/>
      </dsp:txXfrm>
    </dsp:sp>
    <dsp:sp modelId="{99CA5F36-9D2E-482C-A715-AAC11239DA1E}">
      <dsp:nvSpPr>
        <dsp:cNvPr id="0" name=""/>
        <dsp:cNvSpPr/>
      </dsp:nvSpPr>
      <dsp:spPr>
        <a:xfrm rot="3857143">
          <a:off x="5153324" y="3185431"/>
          <a:ext cx="299932" cy="47944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1300" kern="1200"/>
        </a:p>
      </dsp:txBody>
      <dsp:txXfrm>
        <a:off x="5178794" y="3240785"/>
        <a:ext cx="209952" cy="287666"/>
      </dsp:txXfrm>
    </dsp:sp>
    <dsp:sp modelId="{AC0C2DAF-0983-40FA-8AA7-1594F9EA5B52}">
      <dsp:nvSpPr>
        <dsp:cNvPr id="0" name=""/>
        <dsp:cNvSpPr/>
      </dsp:nvSpPr>
      <dsp:spPr>
        <a:xfrm>
          <a:off x="5070509" y="3624894"/>
          <a:ext cx="1269117" cy="1269117"/>
        </a:xfrm>
        <a:prstGeom prst="ellipse">
          <a:avLst/>
        </a:prstGeom>
        <a:solidFill>
          <a:srgbClr val="FFFF00"/>
        </a:solidFill>
        <a:ln>
          <a:solidFill>
            <a:schemeClr val="accent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smtClean="0">
              <a:solidFill>
                <a:srgbClr val="FF0000"/>
              </a:solidFill>
            </a:rPr>
            <a:t>Tarikh Dokumen (Baucar, Pesanan dll)</a:t>
          </a:r>
          <a:endParaRPr lang="en-MY" sz="1300" b="1" kern="1200">
            <a:solidFill>
              <a:srgbClr val="FF0000"/>
            </a:solidFill>
          </a:endParaRPr>
        </a:p>
      </dsp:txBody>
      <dsp:txXfrm>
        <a:off x="5256367" y="3810752"/>
        <a:ext cx="897401" cy="897401"/>
      </dsp:txXfrm>
    </dsp:sp>
    <dsp:sp modelId="{50476F35-A42C-4B17-A5F6-B749AE1AFF6D}">
      <dsp:nvSpPr>
        <dsp:cNvPr id="0" name=""/>
        <dsp:cNvSpPr/>
      </dsp:nvSpPr>
      <dsp:spPr>
        <a:xfrm rot="6942857">
          <a:off x="4303318" y="3185431"/>
          <a:ext cx="299932" cy="47944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1300" kern="1200"/>
        </a:p>
      </dsp:txBody>
      <dsp:txXfrm rot="10800000">
        <a:off x="4367828" y="3240785"/>
        <a:ext cx="209952" cy="287666"/>
      </dsp:txXfrm>
    </dsp:sp>
    <dsp:sp modelId="{0D9817C7-83FE-482E-8573-B49304150387}">
      <dsp:nvSpPr>
        <dsp:cNvPr id="0" name=""/>
        <dsp:cNvSpPr/>
      </dsp:nvSpPr>
      <dsp:spPr>
        <a:xfrm>
          <a:off x="3416948" y="3624894"/>
          <a:ext cx="1269117" cy="1269117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/>
            <a:t>Dana</a:t>
          </a:r>
          <a:endParaRPr lang="en-MY" sz="1300" kern="1200"/>
        </a:p>
      </dsp:txBody>
      <dsp:txXfrm>
        <a:off x="3602806" y="3810752"/>
        <a:ext cx="897401" cy="897401"/>
      </dsp:txXfrm>
    </dsp:sp>
    <dsp:sp modelId="{0CA230FD-142A-4EFB-95AE-D0610A32C3FF}">
      <dsp:nvSpPr>
        <dsp:cNvPr id="0" name=""/>
        <dsp:cNvSpPr/>
      </dsp:nvSpPr>
      <dsp:spPr>
        <a:xfrm rot="10028571">
          <a:off x="3773348" y="2520869"/>
          <a:ext cx="299932" cy="47944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1300" kern="1200"/>
        </a:p>
      </dsp:txBody>
      <dsp:txXfrm rot="10800000">
        <a:off x="3862200" y="2606747"/>
        <a:ext cx="209952" cy="287666"/>
      </dsp:txXfrm>
    </dsp:sp>
    <dsp:sp modelId="{BFDDF2FD-F3FE-4F6C-9061-36B1653B776E}">
      <dsp:nvSpPr>
        <dsp:cNvPr id="0" name=""/>
        <dsp:cNvSpPr/>
      </dsp:nvSpPr>
      <dsp:spPr>
        <a:xfrm>
          <a:off x="2385970" y="2332088"/>
          <a:ext cx="1269117" cy="1269117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Sub </a:t>
          </a:r>
          <a:r>
            <a:rPr lang="en-US" sz="1300" kern="1200" dirty="0" err="1" smtClean="0"/>
            <a:t>Setia</a:t>
          </a:r>
          <a:r>
            <a:rPr lang="en-US" sz="1300" kern="1200" dirty="0" smtClean="0"/>
            <a:t>*</a:t>
          </a:r>
          <a:endParaRPr lang="en-MY" sz="1300" kern="1200" dirty="0"/>
        </a:p>
      </dsp:txBody>
      <dsp:txXfrm>
        <a:off x="2571828" y="2517946"/>
        <a:ext cx="897401" cy="897401"/>
      </dsp:txXfrm>
    </dsp:sp>
    <dsp:sp modelId="{D99B5C94-9617-4EB8-8F01-C3684BB32CCD}">
      <dsp:nvSpPr>
        <dsp:cNvPr id="0" name=""/>
        <dsp:cNvSpPr/>
      </dsp:nvSpPr>
      <dsp:spPr>
        <a:xfrm rot="13114286">
          <a:off x="3962492" y="1692175"/>
          <a:ext cx="299932" cy="47944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1300" kern="1200"/>
        </a:p>
      </dsp:txBody>
      <dsp:txXfrm rot="10800000">
        <a:off x="4042657" y="1816115"/>
        <a:ext cx="209952" cy="287666"/>
      </dsp:txXfrm>
    </dsp:sp>
    <dsp:sp modelId="{AE69A57A-0C0A-4A08-A0FC-A418FC211E7F}">
      <dsp:nvSpPr>
        <dsp:cNvPr id="0" name=""/>
        <dsp:cNvSpPr/>
      </dsp:nvSpPr>
      <dsp:spPr>
        <a:xfrm>
          <a:off x="2753922" y="719985"/>
          <a:ext cx="1269117" cy="1269117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/>
            <a:t>No. dokumen kawalan</a:t>
          </a:r>
          <a:endParaRPr lang="en-MY" sz="1300" kern="1200"/>
        </a:p>
      </dsp:txBody>
      <dsp:txXfrm>
        <a:off x="2939780" y="905843"/>
        <a:ext cx="897401" cy="8974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276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0975" y="0"/>
            <a:ext cx="305276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9D2B6F-AA54-4863-9D21-B4B28DDD4412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77300"/>
            <a:ext cx="305276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0975" y="8877300"/>
            <a:ext cx="305276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379E15-7625-46FB-8204-4DEB74EE5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5421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2974" cy="467281"/>
          </a:xfrm>
          <a:prstGeom prst="rect">
            <a:avLst/>
          </a:prstGeom>
        </p:spPr>
        <p:txBody>
          <a:bodyPr vert="horz" lIns="93662" tIns="46831" rIns="93662" bIns="4683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0721" y="0"/>
            <a:ext cx="3052974" cy="467281"/>
          </a:xfrm>
          <a:prstGeom prst="rect">
            <a:avLst/>
          </a:prstGeom>
        </p:spPr>
        <p:txBody>
          <a:bodyPr vert="horz" lIns="93662" tIns="46831" rIns="93662" bIns="46831" rtlCol="0"/>
          <a:lstStyle>
            <a:lvl1pPr algn="r">
              <a:defRPr sz="1200"/>
            </a:lvl1pPr>
          </a:lstStyle>
          <a:p>
            <a:fld id="{4042B17D-6BD1-49CE-AB6C-48DDBF2A2C27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7450" y="701675"/>
            <a:ext cx="4670425" cy="35036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662" tIns="46831" rIns="93662" bIns="468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4533" y="4439166"/>
            <a:ext cx="5636260" cy="4205526"/>
          </a:xfrm>
          <a:prstGeom prst="rect">
            <a:avLst/>
          </a:prstGeom>
        </p:spPr>
        <p:txBody>
          <a:bodyPr vert="horz" lIns="93662" tIns="46831" rIns="93662" bIns="468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76710"/>
            <a:ext cx="3052974" cy="467281"/>
          </a:xfrm>
          <a:prstGeom prst="rect">
            <a:avLst/>
          </a:prstGeom>
        </p:spPr>
        <p:txBody>
          <a:bodyPr vert="horz" lIns="93662" tIns="46831" rIns="93662" bIns="4683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0721" y="8876710"/>
            <a:ext cx="3052974" cy="467281"/>
          </a:xfrm>
          <a:prstGeom prst="rect">
            <a:avLst/>
          </a:prstGeom>
        </p:spPr>
        <p:txBody>
          <a:bodyPr vert="horz" lIns="93662" tIns="46831" rIns="93662" bIns="46831" rtlCol="0" anchor="b"/>
          <a:lstStyle>
            <a:lvl1pPr algn="r">
              <a:defRPr sz="1200"/>
            </a:lvl1pPr>
          </a:lstStyle>
          <a:p>
            <a:fld id="{D9B87D32-EAB3-462B-8FD1-135FEDB104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447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62249-8889-4856-82D6-415C07EB438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53336"/>
            <a:ext cx="2133600" cy="365125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23/6/2011</a:t>
            </a:r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58880" y="6453336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13537ED3-DF85-4CE9-A402-8CB49CEE8FA9}" type="slidenum">
              <a:rPr lang="en-MY" smtClean="0">
                <a:solidFill>
                  <a:srgbClr val="4F81BD">
                    <a:lumMod val="50000"/>
                  </a:srgbClr>
                </a:solidFill>
              </a:rPr>
              <a:pPr/>
              <a:t>‹#›</a:t>
            </a:fld>
            <a:endParaRPr lang="en-MY">
              <a:solidFill>
                <a:srgbClr val="4F81BD">
                  <a:lumMod val="50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9512" y="6356350"/>
            <a:ext cx="8784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lang="en-MY" sz="800" b="0" i="0" u="none" strike="noStrike" baseline="0" smtClean="0">
                <a:effectLst/>
                <a:latin typeface="Century Gothic" panose="020B0502020202020204" pitchFamily="34" charset="0"/>
              </a:defRPr>
            </a:lvl1pPr>
          </a:lstStyle>
          <a:p>
            <a:r>
              <a:rPr lang="en-US" smtClean="0"/>
              <a:t>Kertas Cadangan Pindaan / Tambahan Borang Kewangan 1GFMAS dan Manual  Mesyuarat Kemajuan Projek Perakaunan Akruan 7 Julai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9231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23/6/2011</a:t>
            </a:r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537ED3-DF85-4CE9-A402-8CB49CEE8FA9}" type="slidenum">
              <a:rPr lang="en-MY" smtClean="0">
                <a:solidFill>
                  <a:srgbClr val="4F81BD">
                    <a:lumMod val="50000"/>
                  </a:srgbClr>
                </a:solidFill>
              </a:rPr>
              <a:pPr/>
              <a:t>‹#›</a:t>
            </a:fld>
            <a:endParaRPr lang="en-MY">
              <a:solidFill>
                <a:srgbClr val="4F81BD">
                  <a:lumMod val="50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9512" y="6356350"/>
            <a:ext cx="8784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lang="en-MY" sz="800" b="0" i="0" u="none" strike="noStrike" baseline="0" smtClean="0">
                <a:effectLst/>
                <a:latin typeface="Century Gothic" panose="020B0502020202020204" pitchFamily="34" charset="0"/>
              </a:defRPr>
            </a:lvl1pPr>
          </a:lstStyle>
          <a:p>
            <a:r>
              <a:rPr lang="en-US" smtClean="0"/>
              <a:t>Kertas Cadangan Pindaan / Tambahan Borang Kewangan 1GFMAS dan Manual  Mesyuarat Kemajuan Projek Perakaunan Akruan 7 Julai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044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23/6/2011</a:t>
            </a:r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537ED3-DF85-4CE9-A402-8CB49CEE8FA9}" type="slidenum">
              <a:rPr lang="en-MY" smtClean="0">
                <a:solidFill>
                  <a:srgbClr val="4F81BD">
                    <a:lumMod val="50000"/>
                  </a:srgbClr>
                </a:solidFill>
              </a:rPr>
              <a:pPr/>
              <a:t>‹#›</a:t>
            </a:fld>
            <a:endParaRPr lang="en-MY">
              <a:solidFill>
                <a:srgbClr val="4F81BD">
                  <a:lumMod val="50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9512" y="6356350"/>
            <a:ext cx="8784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lang="en-MY" sz="800" b="0" i="0" u="none" strike="noStrike" baseline="0" smtClean="0">
                <a:effectLst/>
                <a:latin typeface="Century Gothic" panose="020B0502020202020204" pitchFamily="34" charset="0"/>
              </a:defRPr>
            </a:lvl1pPr>
          </a:lstStyle>
          <a:p>
            <a:r>
              <a:rPr lang="en-US" smtClean="0"/>
              <a:t>Kertas Cadangan Pindaan / Tambahan Borang Kewangan 1GFMAS dan Manual  Mesyuarat Kemajuan Projek Perakaunan Akruan 7 Julai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09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251520" y="6440703"/>
            <a:ext cx="2133600" cy="365125"/>
          </a:xfrm>
        </p:spPr>
        <p:txBody>
          <a:bodyPr/>
          <a:lstStyle>
            <a:lvl1pPr>
              <a:defRPr smtClean="0"/>
            </a:lvl1pPr>
          </a:lstStyle>
          <a:p>
            <a:fld id="{972704D9-9CA0-44D3-9FFD-8E009B6E8BC0}" type="datetime3">
              <a:rPr lang="en-US" smtClean="0"/>
              <a:pPr/>
              <a:t>21 October 2014</a:t>
            </a:fld>
            <a:endParaRPr lang="en-MY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51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endParaRPr lang="en-MY" dirty="0">
              <a:solidFill>
                <a:srgbClr val="4F81BD">
                  <a:lumMod val="50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58880" y="6453336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13537ED3-DF85-4CE9-A402-8CB49CEE8FA9}" type="slidenum">
              <a:rPr lang="en-MY" smtClean="0">
                <a:solidFill>
                  <a:srgbClr val="4F81BD">
                    <a:lumMod val="50000"/>
                  </a:srgbClr>
                </a:solidFill>
              </a:rPr>
              <a:pPr/>
              <a:t>‹#›</a:t>
            </a:fld>
            <a:endParaRPr lang="en-MY" dirty="0">
              <a:solidFill>
                <a:srgbClr val="4F81B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690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r>
              <a:rPr lang="en-US" smtClean="0"/>
              <a:t>23/6/2011</a:t>
            </a:r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9512" y="6356350"/>
            <a:ext cx="8784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lang="en-MY" sz="800" b="0" i="0" u="none" strike="noStrike" baseline="0" smtClean="0">
                <a:effectLst/>
                <a:latin typeface="Century Gothic" panose="020B0502020202020204" pitchFamily="34" charset="0"/>
              </a:defRPr>
            </a:lvl1pPr>
          </a:lstStyle>
          <a:p>
            <a:r>
              <a:rPr lang="en-US" smtClean="0"/>
              <a:t>Kertas Cadangan Pindaan / Tambahan Borang Kewangan 1GFMAS dan Manual  Mesyuarat Kemajuan Projek Perakaunan Akruan 7 Julai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58880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defRPr>
            </a:lvl1pPr>
          </a:lstStyle>
          <a:p>
            <a:fld id="{13537ED3-DF85-4CE9-A402-8CB49CEE8FA9}" type="slidenum">
              <a:rPr lang="en-MY" smtClean="0">
                <a:solidFill>
                  <a:srgbClr val="4F81BD">
                    <a:lumMod val="50000"/>
                  </a:srgbClr>
                </a:solidFill>
              </a:rPr>
              <a:pPr/>
              <a:t>‹#›</a:t>
            </a:fld>
            <a:endParaRPr lang="en-MY">
              <a:solidFill>
                <a:srgbClr val="4F81BD">
                  <a:lumMod val="50000"/>
                </a:srgbClr>
              </a:solidFill>
            </a:endParaRPr>
          </a:p>
        </p:txBody>
      </p:sp>
      <p:pic>
        <p:nvPicPr>
          <p:cNvPr id="8" name="Picture 7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94" t="15190" r="19920" b="78300"/>
          <a:stretch/>
        </p:blipFill>
        <p:spPr bwMode="auto">
          <a:xfrm>
            <a:off x="2267744" y="0"/>
            <a:ext cx="6876255" cy="764704"/>
          </a:xfrm>
          <a:prstGeom prst="rect">
            <a:avLst/>
          </a:prstGeom>
          <a:ln/>
          <a:extLst>
            <a:ext uri="{53640926-AAD7-44D8-BBD7-CCE9431645EC}">
              <a14:shadowObscured xmlns:a14="http://schemas.microsoft.com/office/drawing/2010/main"/>
            </a:ext>
          </a:ex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</p:pic>
      <p:sp>
        <p:nvSpPr>
          <p:cNvPr id="9" name="Rectangle 8"/>
          <p:cNvSpPr/>
          <p:nvPr/>
        </p:nvSpPr>
        <p:spPr>
          <a:xfrm>
            <a:off x="-8852" y="0"/>
            <a:ext cx="2276596" cy="76470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600" b="1" smtClean="0">
                <a:solidFill>
                  <a:prstClr val="white"/>
                </a:solidFill>
                <a:ea typeface="Calibri"/>
                <a:cs typeface="Times New Roman"/>
              </a:rPr>
              <a:t>BAHAGIAN</a:t>
            </a:r>
            <a:r>
              <a:rPr lang="en-US" sz="1600" b="1" baseline="0" smtClean="0">
                <a:solidFill>
                  <a:prstClr val="white"/>
                </a:solidFill>
                <a:ea typeface="Calibri"/>
                <a:cs typeface="Times New Roman"/>
              </a:rPr>
              <a:t> PENGURUSAN TEKNOLOGI MAKLUMAT</a:t>
            </a:r>
            <a:r>
              <a:rPr lang="en-US" sz="1600">
                <a:solidFill>
                  <a:prstClr val="white"/>
                </a:solidFill>
                <a:ea typeface="Calibri"/>
                <a:cs typeface="Times New Roman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560884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7ED3-DF85-4CE9-A402-8CB49CEE8FA9}" type="slidenum">
              <a:rPr lang="en-MY" smtClean="0">
                <a:solidFill>
                  <a:srgbClr val="4F81BD">
                    <a:lumMod val="50000"/>
                  </a:srgbClr>
                </a:solidFill>
              </a:rPr>
              <a:pPr/>
              <a:t>1</a:t>
            </a:fld>
            <a:endParaRPr lang="en-MY">
              <a:solidFill>
                <a:srgbClr val="4F81BD">
                  <a:lumMod val="50000"/>
                </a:srgb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043608" y="908720"/>
            <a:ext cx="7056784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55000" lnSpcReduction="2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mtClean="0">
                <a:solidFill>
                  <a:prstClr val="black"/>
                </a:solidFill>
              </a:rPr>
              <a:t/>
            </a:r>
            <a:br>
              <a:rPr lang="en-US" smtClean="0">
                <a:solidFill>
                  <a:prstClr val="black"/>
                </a:solidFill>
              </a:rPr>
            </a:br>
            <a:endParaRPr lang="en-MY">
              <a:solidFill>
                <a:prstClr val="black"/>
              </a:solidFill>
            </a:endParaRPr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9361340"/>
              </p:ext>
            </p:extLst>
          </p:nvPr>
        </p:nvGraphicFramePr>
        <p:xfrm>
          <a:off x="539552" y="764704"/>
          <a:ext cx="8147248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899592" y="2476053"/>
            <a:ext cx="727280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en-US" sz="2800" b="1" dirty="0" err="1" smtClean="0">
                <a:solidFill>
                  <a:schemeClr val="tx2"/>
                </a:solidFill>
                <a:latin typeface="Century Gothic" panose="020B0502020202020204" pitchFamily="34" charset="0"/>
              </a:rPr>
              <a:t>Taklimat</a:t>
            </a:r>
            <a:endParaRPr lang="en-US" sz="2800" b="1" dirty="0" smtClean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en-US" sz="2400" b="1" dirty="0" err="1" smtClean="0">
                <a:solidFill>
                  <a:schemeClr val="tx2"/>
                </a:solidFill>
                <a:latin typeface="Century Gothic" panose="020B0502020202020204" pitchFamily="34" charset="0"/>
              </a:rPr>
              <a:t>Pindaan</a:t>
            </a:r>
            <a:r>
              <a:rPr lang="en-US" sz="24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 / </a:t>
            </a:r>
            <a:r>
              <a:rPr lang="en-US" sz="2400" b="1" dirty="0" err="1" smtClean="0">
                <a:solidFill>
                  <a:schemeClr val="tx2"/>
                </a:solidFill>
                <a:latin typeface="Century Gothic" panose="020B0502020202020204" pitchFamily="34" charset="0"/>
              </a:rPr>
              <a:t>Tambahan</a:t>
            </a:r>
            <a:r>
              <a:rPr lang="en-US" sz="24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Century Gothic" panose="020B0502020202020204" pitchFamily="34" charset="0"/>
              </a:rPr>
              <a:t>Borang</a:t>
            </a:r>
            <a:r>
              <a:rPr lang="en-US" sz="24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Century Gothic" panose="020B0502020202020204" pitchFamily="34" charset="0"/>
              </a:rPr>
              <a:t>Kewangan</a:t>
            </a:r>
            <a:r>
              <a:rPr lang="en-US" sz="24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 1GFMAS </a:t>
            </a:r>
            <a:r>
              <a:rPr lang="en-US" sz="2400" b="1" dirty="0" err="1" smtClean="0">
                <a:solidFill>
                  <a:schemeClr val="tx2"/>
                </a:solidFill>
                <a:latin typeface="Century Gothic" panose="020B0502020202020204" pitchFamily="34" charset="0"/>
              </a:rPr>
              <a:t>dan</a:t>
            </a:r>
            <a:r>
              <a:rPr lang="en-US" sz="24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 Manual</a:t>
            </a:r>
          </a:p>
          <a:p>
            <a:pPr lvl="0" algn="ctr">
              <a:lnSpc>
                <a:spcPct val="100000"/>
              </a:lnSpc>
              <a:spcAft>
                <a:spcPts val="0"/>
              </a:spcAft>
            </a:pPr>
            <a:endParaRPr lang="en-US" sz="2400" b="1" dirty="0" smtClean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9632" y="5210036"/>
            <a:ext cx="68407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latin typeface="Century Gothic" panose="020B0502020202020204" pitchFamily="34" charset="0"/>
              </a:rPr>
              <a:t>Taklimat</a:t>
            </a:r>
            <a:r>
              <a:rPr lang="en-US" sz="1400" dirty="0" smtClean="0">
                <a:latin typeface="Century Gothic" panose="020B0502020202020204" pitchFamily="34" charset="0"/>
              </a:rPr>
              <a:t> Carta </a:t>
            </a:r>
            <a:r>
              <a:rPr lang="en-US" sz="1400" dirty="0" err="1" smtClean="0">
                <a:latin typeface="Century Gothic" panose="020B0502020202020204" pitchFamily="34" charset="0"/>
              </a:rPr>
              <a:t>Akaun</a:t>
            </a:r>
            <a:r>
              <a:rPr lang="en-US" sz="1400" dirty="0" smtClean="0">
                <a:latin typeface="Century Gothic" panose="020B0502020202020204" pitchFamily="34" charset="0"/>
              </a:rPr>
              <a:t> </a:t>
            </a:r>
            <a:r>
              <a:rPr lang="en-US" sz="1400" dirty="0" err="1" smtClean="0">
                <a:latin typeface="Century Gothic" panose="020B0502020202020204" pitchFamily="34" charset="0"/>
              </a:rPr>
              <a:t>Akruan</a:t>
            </a:r>
            <a:r>
              <a:rPr lang="en-US" sz="1400" dirty="0" smtClean="0">
                <a:latin typeface="Century Gothic" panose="020B0502020202020204" pitchFamily="34" charset="0"/>
              </a:rPr>
              <a:t> (CAA) </a:t>
            </a:r>
            <a:r>
              <a:rPr lang="en-US" sz="1400" dirty="0" err="1" smtClean="0">
                <a:latin typeface="Century Gothic" panose="020B0502020202020204" pitchFamily="34" charset="0"/>
              </a:rPr>
              <a:t>dan</a:t>
            </a:r>
            <a:r>
              <a:rPr lang="en-US" sz="1400" dirty="0" smtClean="0">
                <a:latin typeface="Century Gothic" panose="020B0502020202020204" pitchFamily="34" charset="0"/>
              </a:rPr>
              <a:t>  </a:t>
            </a:r>
            <a:r>
              <a:rPr lang="en-US" sz="1400" dirty="0" err="1" smtClean="0">
                <a:latin typeface="Century Gothic" panose="020B0502020202020204" pitchFamily="34" charset="0"/>
              </a:rPr>
              <a:t>Dokumen</a:t>
            </a:r>
            <a:r>
              <a:rPr lang="en-US" sz="1400" dirty="0" smtClean="0">
                <a:latin typeface="Century Gothic" panose="020B0502020202020204" pitchFamily="34" charset="0"/>
              </a:rPr>
              <a:t> </a:t>
            </a:r>
            <a:r>
              <a:rPr lang="en-US" sz="1400" dirty="0" err="1" smtClean="0">
                <a:latin typeface="Century Gothic" panose="020B0502020202020204" pitchFamily="34" charset="0"/>
              </a:rPr>
              <a:t>Kewangan</a:t>
            </a:r>
            <a:r>
              <a:rPr lang="en-US" sz="1400" dirty="0" smtClean="0">
                <a:latin typeface="Century Gothic" panose="020B0502020202020204" pitchFamily="34" charset="0"/>
              </a:rPr>
              <a:t> 1GFMAS</a:t>
            </a:r>
            <a:endParaRPr lang="en-GB" sz="1400" dirty="0">
              <a:latin typeface="Century Gothic" panose="020B0502020202020204" pitchFamily="34" charset="0"/>
            </a:endParaRPr>
          </a:p>
          <a:p>
            <a:pPr algn="ctr"/>
            <a:r>
              <a:rPr lang="en-US" sz="1400" dirty="0" err="1" smtClean="0">
                <a:latin typeface="Century Gothic" panose="020B0502020202020204" pitchFamily="34" charset="0"/>
              </a:rPr>
              <a:t>Dewan</a:t>
            </a:r>
            <a:r>
              <a:rPr lang="en-US" sz="1400" dirty="0" smtClean="0">
                <a:latin typeface="Century Gothic" panose="020B0502020202020204" pitchFamily="34" charset="0"/>
              </a:rPr>
              <a:t> </a:t>
            </a:r>
            <a:r>
              <a:rPr lang="en-US" sz="1400" dirty="0" err="1" smtClean="0">
                <a:latin typeface="Century Gothic" panose="020B0502020202020204" pitchFamily="34" charset="0"/>
              </a:rPr>
              <a:t>Serbaguna</a:t>
            </a:r>
            <a:r>
              <a:rPr lang="en-US" sz="1400" dirty="0" smtClean="0">
                <a:latin typeface="Century Gothic" panose="020B0502020202020204" pitchFamily="34" charset="0"/>
              </a:rPr>
              <a:t> JANM</a:t>
            </a:r>
            <a:endParaRPr lang="en-US" sz="1400" dirty="0">
              <a:latin typeface="Century Gothic" panose="020B0502020202020204" pitchFamily="34" charset="0"/>
            </a:endParaRPr>
          </a:p>
          <a:p>
            <a:pPr algn="ctr"/>
            <a:r>
              <a:rPr lang="en-US" sz="1400" dirty="0">
                <a:latin typeface="Century Gothic" panose="020B0502020202020204" pitchFamily="34" charset="0"/>
              </a:rPr>
              <a:t> </a:t>
            </a:r>
            <a:r>
              <a:rPr lang="en-US" sz="1400" dirty="0" smtClean="0">
                <a:latin typeface="Century Gothic" panose="020B0502020202020204" pitchFamily="34" charset="0"/>
              </a:rPr>
              <a:t>  17- 18 </a:t>
            </a:r>
            <a:r>
              <a:rPr lang="en-US" sz="1400" dirty="0" err="1" smtClean="0">
                <a:latin typeface="Century Gothic" panose="020B0502020202020204" pitchFamily="34" charset="0"/>
              </a:rPr>
              <a:t>Julai</a:t>
            </a:r>
            <a:r>
              <a:rPr lang="en-US" sz="1400" dirty="0" smtClean="0">
                <a:latin typeface="Century Gothic" panose="020B0502020202020204" pitchFamily="34" charset="0"/>
              </a:rPr>
              <a:t> 2014</a:t>
            </a:r>
            <a:endParaRPr lang="en-MY" sz="1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081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7ED3-DF85-4CE9-A402-8CB49CEE8FA9}" type="slidenum">
              <a:rPr lang="en-MY" smtClean="0">
                <a:solidFill>
                  <a:srgbClr val="4F81BD">
                    <a:lumMod val="50000"/>
                  </a:srgbClr>
                </a:solidFill>
              </a:rPr>
              <a:pPr/>
              <a:t>10</a:t>
            </a:fld>
            <a:endParaRPr lang="en-MY">
              <a:solidFill>
                <a:srgbClr val="4F81BD">
                  <a:lumMod val="50000"/>
                </a:srgb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75656" y="3204265"/>
            <a:ext cx="2736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err="1" smtClean="0">
                <a:solidFill>
                  <a:schemeClr val="tx2"/>
                </a:solidFill>
                <a:latin typeface="Century Gothic" panose="020B0502020202020204" pitchFamily="34" charset="0"/>
              </a:rPr>
              <a:t>Terima</a:t>
            </a:r>
            <a:r>
              <a:rPr lang="en-US" sz="3200" b="1" smtClean="0">
                <a:solidFill>
                  <a:schemeClr val="tx2"/>
                </a:solidFill>
                <a:latin typeface="Century Gothic" panose="020B0502020202020204" pitchFamily="34" charset="0"/>
              </a:rPr>
              <a:t> </a:t>
            </a:r>
            <a:r>
              <a:rPr lang="en-US" sz="3200" b="1" err="1" smtClean="0">
                <a:solidFill>
                  <a:schemeClr val="tx2"/>
                </a:solidFill>
                <a:latin typeface="Century Gothic" panose="020B0502020202020204" pitchFamily="34" charset="0"/>
              </a:rPr>
              <a:t>kasih</a:t>
            </a:r>
            <a:endParaRPr lang="en-MY" sz="3200" b="1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41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1772816"/>
            <a:ext cx="7056784" cy="4464496"/>
          </a:xfrm>
        </p:spPr>
        <p:txBody>
          <a:bodyPr/>
          <a:lstStyle/>
          <a:p>
            <a:pPr lvl="0" algn="l"/>
            <a:r>
              <a:rPr lang="en-MY" sz="3200" b="1" dirty="0" err="1" smtClean="0">
                <a:solidFill>
                  <a:schemeClr val="tx2"/>
                </a:solidFill>
                <a:latin typeface="Century Gothic" panose="020B0502020202020204" pitchFamily="34" charset="0"/>
              </a:rPr>
              <a:t>Tujuan</a:t>
            </a:r>
            <a:r>
              <a:rPr lang="en-MY" sz="14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/>
            </a:r>
            <a:br>
              <a:rPr lang="en-MY" sz="1400" dirty="0" smtClean="0">
                <a:solidFill>
                  <a:schemeClr val="tx2"/>
                </a:solidFill>
                <a:latin typeface="Century Gothic" panose="020B0502020202020204" pitchFamily="34" charset="0"/>
              </a:rPr>
            </a:br>
            <a:r>
              <a:rPr lang="en-MY" sz="14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/>
            </a:r>
            <a:br>
              <a:rPr lang="en-MY" sz="1400" dirty="0" smtClean="0">
                <a:solidFill>
                  <a:schemeClr val="tx2"/>
                </a:solidFill>
                <a:latin typeface="Century Gothic" panose="020B0502020202020204" pitchFamily="34" charset="0"/>
              </a:rPr>
            </a:br>
            <a:r>
              <a:rPr lang="en-MY" sz="1400" dirty="0" err="1" smtClean="0">
                <a:solidFill>
                  <a:schemeClr val="tx2"/>
                </a:solidFill>
                <a:latin typeface="Century Gothic" panose="020B0502020202020204" pitchFamily="34" charset="0"/>
              </a:rPr>
              <a:t>Taklimat</a:t>
            </a:r>
            <a:r>
              <a:rPr lang="en-MY" sz="14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 </a:t>
            </a:r>
            <a:r>
              <a:rPr lang="en-MY" sz="1400" dirty="0" err="1" smtClean="0">
                <a:solidFill>
                  <a:schemeClr val="tx2"/>
                </a:solidFill>
                <a:latin typeface="Century Gothic" panose="020B0502020202020204" pitchFamily="34" charset="0"/>
              </a:rPr>
              <a:t>berkenaani</a:t>
            </a:r>
            <a:r>
              <a:rPr lang="en-MY" sz="14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 </a:t>
            </a:r>
            <a:r>
              <a:rPr lang="en-MY" sz="1400" b="1" dirty="0" err="1" smtClean="0">
                <a:solidFill>
                  <a:schemeClr val="tx2"/>
                </a:solidFill>
                <a:latin typeface="Century Gothic" panose="020B0502020202020204" pitchFamily="34" charset="0"/>
              </a:rPr>
              <a:t>pindaan</a:t>
            </a:r>
            <a:r>
              <a:rPr lang="en-MY" sz="14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 format </a:t>
            </a:r>
            <a:r>
              <a:rPr lang="en-MY" sz="1400" b="1" dirty="0" err="1" smtClean="0">
                <a:solidFill>
                  <a:schemeClr val="tx2"/>
                </a:solidFill>
                <a:latin typeface="Century Gothic" panose="020B0502020202020204" pitchFamily="34" charset="0"/>
              </a:rPr>
              <a:t>borang</a:t>
            </a:r>
            <a:r>
              <a:rPr lang="en-MY" sz="14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 </a:t>
            </a:r>
            <a:r>
              <a:rPr lang="en-MY" sz="1400" b="1" dirty="0" err="1" smtClean="0">
                <a:solidFill>
                  <a:schemeClr val="tx2"/>
                </a:solidFill>
                <a:latin typeface="Century Gothic" panose="020B0502020202020204" pitchFamily="34" charset="0"/>
              </a:rPr>
              <a:t>kewangan</a:t>
            </a:r>
            <a:r>
              <a:rPr lang="en-MY" sz="14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 </a:t>
            </a:r>
            <a:r>
              <a:rPr lang="en-MY" sz="1400" dirty="0" err="1" smtClean="0">
                <a:solidFill>
                  <a:schemeClr val="tx2"/>
                </a:solidFill>
                <a:latin typeface="Century Gothic" panose="020B0502020202020204" pitchFamily="34" charset="0"/>
              </a:rPr>
              <a:t>dan</a:t>
            </a:r>
            <a:r>
              <a:rPr lang="en-MY" sz="14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 </a:t>
            </a:r>
            <a:r>
              <a:rPr lang="en-MY" sz="1400" b="1" dirty="0" err="1" smtClean="0">
                <a:solidFill>
                  <a:schemeClr val="tx2"/>
                </a:solidFill>
                <a:latin typeface="Century Gothic" panose="020B0502020202020204" pitchFamily="34" charset="0"/>
              </a:rPr>
              <a:t>pertambahan</a:t>
            </a:r>
            <a:r>
              <a:rPr lang="en-MY" sz="14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 </a:t>
            </a:r>
            <a:r>
              <a:rPr lang="en-MY" sz="1400" b="1" dirty="0" err="1" smtClean="0">
                <a:solidFill>
                  <a:schemeClr val="tx2"/>
                </a:solidFill>
                <a:latin typeface="Century Gothic" panose="020B0502020202020204" pitchFamily="34" charset="0"/>
              </a:rPr>
              <a:t>borang</a:t>
            </a:r>
            <a:r>
              <a:rPr lang="en-MY" sz="14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 </a:t>
            </a:r>
            <a:r>
              <a:rPr lang="en-MY" sz="1400" b="1" dirty="0" err="1" smtClean="0">
                <a:solidFill>
                  <a:schemeClr val="tx2"/>
                </a:solidFill>
                <a:latin typeface="Century Gothic" panose="020B0502020202020204" pitchFamily="34" charset="0"/>
              </a:rPr>
              <a:t>kewangan</a:t>
            </a:r>
            <a:r>
              <a:rPr lang="en-MY" sz="14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 1GFMAS </a:t>
            </a:r>
            <a:r>
              <a:rPr lang="en-MY" sz="1400" dirty="0" err="1" smtClean="0">
                <a:solidFill>
                  <a:schemeClr val="tx2"/>
                </a:solidFill>
                <a:latin typeface="Century Gothic" panose="020B0502020202020204" pitchFamily="34" charset="0"/>
              </a:rPr>
              <a:t>dan</a:t>
            </a:r>
            <a:r>
              <a:rPr lang="en-MY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 </a:t>
            </a:r>
            <a:r>
              <a:rPr lang="en-MY" sz="14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manual</a:t>
            </a:r>
            <a:r>
              <a:rPr lang="en-MY" sz="1200" i="1" dirty="0">
                <a:solidFill>
                  <a:schemeClr val="tx2"/>
                </a:solidFill>
                <a:latin typeface="Century Gothic" panose="020B0502020202020204" pitchFamily="34" charset="0"/>
              </a:rPr>
              <a:t/>
            </a:r>
            <a:br>
              <a:rPr lang="en-MY" sz="1200" i="1" dirty="0">
                <a:solidFill>
                  <a:schemeClr val="tx2"/>
                </a:solidFill>
                <a:latin typeface="Century Gothic" panose="020B0502020202020204" pitchFamily="34" charset="0"/>
              </a:rPr>
            </a:br>
            <a:r>
              <a:rPr lang="en-MY" sz="1200" i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 	</a:t>
            </a:r>
            <a:br>
              <a:rPr lang="en-MY" sz="1200" i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</a:br>
            <a:r>
              <a:rPr lang="en-MY" sz="1400" dirty="0" err="1" smtClean="0">
                <a:solidFill>
                  <a:schemeClr val="tx2"/>
                </a:solidFill>
                <a:latin typeface="Century Gothic" panose="020B0502020202020204" pitchFamily="34" charset="0"/>
              </a:rPr>
              <a:t>Borang</a:t>
            </a:r>
            <a:r>
              <a:rPr lang="en-MY" sz="14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 </a:t>
            </a:r>
            <a:r>
              <a:rPr lang="en-MY" sz="1400" dirty="0" err="1" smtClean="0">
                <a:solidFill>
                  <a:schemeClr val="tx2"/>
                </a:solidFill>
                <a:latin typeface="Century Gothic" panose="020B0502020202020204" pitchFamily="34" charset="0"/>
              </a:rPr>
              <a:t>kewangan</a:t>
            </a:r>
            <a:r>
              <a:rPr lang="en-MY" sz="14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 yang </a:t>
            </a:r>
            <a:r>
              <a:rPr lang="en-MY" sz="1400" dirty="0" err="1" smtClean="0">
                <a:solidFill>
                  <a:schemeClr val="tx2"/>
                </a:solidFill>
                <a:latin typeface="Century Gothic" panose="020B0502020202020204" pitchFamily="34" charset="0"/>
              </a:rPr>
              <a:t>telah</a:t>
            </a:r>
            <a:r>
              <a:rPr lang="en-MY" sz="14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 </a:t>
            </a:r>
            <a:r>
              <a:rPr lang="en-MY" sz="1400" dirty="0" err="1" smtClean="0">
                <a:solidFill>
                  <a:schemeClr val="tx2"/>
                </a:solidFill>
                <a:latin typeface="Century Gothic" panose="020B0502020202020204" pitchFamily="34" charset="0"/>
              </a:rPr>
              <a:t>dikenalpasti</a:t>
            </a:r>
            <a:r>
              <a:rPr lang="en-MY" sz="14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 </a:t>
            </a:r>
            <a:r>
              <a:rPr lang="en-MY" sz="1400" dirty="0" err="1" smtClean="0">
                <a:solidFill>
                  <a:schemeClr val="tx2"/>
                </a:solidFill>
                <a:latin typeface="Century Gothic" panose="020B0502020202020204" pitchFamily="34" charset="0"/>
              </a:rPr>
              <a:t>adalah</a:t>
            </a:r>
            <a:r>
              <a:rPr lang="en-MY" sz="14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 </a:t>
            </a:r>
            <a:r>
              <a:rPr lang="en-MY" sz="1400" dirty="0" err="1" smtClean="0">
                <a:solidFill>
                  <a:schemeClr val="tx2"/>
                </a:solidFill>
                <a:latin typeface="Century Gothic" panose="020B0502020202020204" pitchFamily="34" charset="0"/>
              </a:rPr>
              <a:t>terdiri</a:t>
            </a:r>
            <a:r>
              <a:rPr lang="en-MY" sz="14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 </a:t>
            </a:r>
            <a:r>
              <a:rPr lang="en-MY" sz="1400" dirty="0" err="1" smtClean="0">
                <a:solidFill>
                  <a:schemeClr val="tx2"/>
                </a:solidFill>
                <a:latin typeface="Century Gothic" panose="020B0502020202020204" pitchFamily="34" charset="0"/>
              </a:rPr>
              <a:t>daripada</a:t>
            </a:r>
            <a:r>
              <a:rPr lang="en-MY" sz="14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:</a:t>
            </a:r>
            <a:br>
              <a:rPr lang="en-MY" sz="1400" dirty="0" smtClean="0">
                <a:solidFill>
                  <a:schemeClr val="tx2"/>
                </a:solidFill>
                <a:latin typeface="Century Gothic" panose="020B0502020202020204" pitchFamily="34" charset="0"/>
              </a:rPr>
            </a:br>
            <a:r>
              <a:rPr lang="en-MY" sz="14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/>
            </a:r>
            <a:br>
              <a:rPr lang="en-MY" sz="1400" dirty="0" smtClean="0">
                <a:solidFill>
                  <a:schemeClr val="tx2"/>
                </a:solidFill>
                <a:latin typeface="Century Gothic" panose="020B0502020202020204" pitchFamily="34" charset="0"/>
              </a:rPr>
            </a:br>
            <a:r>
              <a:rPr lang="en-MY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/>
            </a:r>
            <a:br>
              <a:rPr lang="en-MY" sz="1400" dirty="0">
                <a:solidFill>
                  <a:schemeClr val="tx2"/>
                </a:solidFill>
                <a:latin typeface="Century Gothic" panose="020B0502020202020204" pitchFamily="34" charset="0"/>
              </a:rPr>
            </a:br>
            <a:r>
              <a:rPr lang="en-MY" sz="14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/>
            </a:r>
            <a:br>
              <a:rPr lang="en-MY" sz="1400" dirty="0" smtClean="0">
                <a:solidFill>
                  <a:schemeClr val="tx2"/>
                </a:solidFill>
                <a:latin typeface="Century Gothic" panose="020B0502020202020204" pitchFamily="34" charset="0"/>
              </a:rPr>
            </a:br>
            <a:r>
              <a:rPr lang="en-MY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/>
            </a:r>
            <a:br>
              <a:rPr lang="en-MY" sz="1400" dirty="0">
                <a:solidFill>
                  <a:schemeClr val="tx2"/>
                </a:solidFill>
                <a:latin typeface="Century Gothic" panose="020B0502020202020204" pitchFamily="34" charset="0"/>
              </a:rPr>
            </a:br>
            <a:r>
              <a:rPr lang="en-MY" sz="14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/>
            </a:r>
            <a:br>
              <a:rPr lang="en-MY" sz="1400" dirty="0" smtClean="0">
                <a:solidFill>
                  <a:schemeClr val="tx2"/>
                </a:solidFill>
                <a:latin typeface="Century Gothic" panose="020B0502020202020204" pitchFamily="34" charset="0"/>
              </a:rPr>
            </a:br>
            <a:r>
              <a:rPr lang="en-MY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/>
            </a:r>
            <a:br>
              <a:rPr lang="en-MY" sz="1400" dirty="0">
                <a:solidFill>
                  <a:schemeClr val="tx2"/>
                </a:solidFill>
                <a:latin typeface="Century Gothic" panose="020B0502020202020204" pitchFamily="34" charset="0"/>
              </a:rPr>
            </a:br>
            <a:r>
              <a:rPr lang="en-MY" sz="14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/>
            </a:r>
            <a:br>
              <a:rPr lang="en-MY" sz="1400" dirty="0" smtClean="0">
                <a:solidFill>
                  <a:schemeClr val="tx2"/>
                </a:solidFill>
                <a:latin typeface="Century Gothic" panose="020B0502020202020204" pitchFamily="34" charset="0"/>
              </a:rPr>
            </a:br>
            <a:r>
              <a:rPr lang="en-MY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/>
            </a:r>
            <a:br>
              <a:rPr lang="en-MY" sz="1400" dirty="0">
                <a:solidFill>
                  <a:schemeClr val="tx2"/>
                </a:solidFill>
                <a:latin typeface="Century Gothic" panose="020B0502020202020204" pitchFamily="34" charset="0"/>
              </a:rPr>
            </a:br>
            <a:r>
              <a:rPr lang="en-MY" sz="14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/>
            </a:r>
            <a:br>
              <a:rPr lang="en-MY" sz="1400" dirty="0" smtClean="0">
                <a:solidFill>
                  <a:schemeClr val="tx2"/>
                </a:solidFill>
                <a:latin typeface="Century Gothic" panose="020B0502020202020204" pitchFamily="34" charset="0"/>
              </a:rPr>
            </a:br>
            <a:r>
              <a:rPr lang="en-MY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/>
            </a:r>
            <a:br>
              <a:rPr lang="en-MY" sz="1400" dirty="0">
                <a:solidFill>
                  <a:schemeClr val="tx2"/>
                </a:solidFill>
                <a:latin typeface="Century Gothic" panose="020B0502020202020204" pitchFamily="34" charset="0"/>
              </a:rPr>
            </a:br>
            <a:r>
              <a:rPr lang="en-MY" sz="14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/>
            </a:r>
            <a:br>
              <a:rPr lang="en-MY" sz="1400" dirty="0" smtClean="0">
                <a:solidFill>
                  <a:schemeClr val="tx2"/>
                </a:solidFill>
                <a:latin typeface="Century Gothic" panose="020B0502020202020204" pitchFamily="34" charset="0"/>
              </a:rPr>
            </a:br>
            <a:r>
              <a:rPr lang="en-MY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/>
            </a:r>
            <a:br>
              <a:rPr lang="en-MY" sz="1400" dirty="0">
                <a:solidFill>
                  <a:schemeClr val="tx2"/>
                </a:solidFill>
                <a:latin typeface="Century Gothic" panose="020B0502020202020204" pitchFamily="34" charset="0"/>
              </a:rPr>
            </a:br>
            <a:r>
              <a:rPr lang="en-MY" sz="14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/>
            </a:r>
            <a:br>
              <a:rPr lang="en-MY" sz="1400" dirty="0" smtClean="0">
                <a:solidFill>
                  <a:schemeClr val="tx2"/>
                </a:solidFill>
                <a:latin typeface="Century Gothic" panose="020B0502020202020204" pitchFamily="34" charset="0"/>
              </a:rPr>
            </a:br>
            <a:r>
              <a:rPr lang="en-MY" sz="14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/>
            </a:r>
            <a:br>
              <a:rPr lang="en-MY" sz="1400" dirty="0" smtClean="0">
                <a:solidFill>
                  <a:schemeClr val="tx2"/>
                </a:solidFill>
                <a:latin typeface="Century Gothic" panose="020B0502020202020204" pitchFamily="34" charset="0"/>
              </a:rPr>
            </a:br>
            <a:r>
              <a:rPr lang="en-MY" sz="14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/>
            </a:r>
            <a:br>
              <a:rPr lang="en-MY" sz="1400" dirty="0" smtClean="0">
                <a:solidFill>
                  <a:schemeClr val="tx2"/>
                </a:solidFill>
                <a:latin typeface="Century Gothic" panose="020B0502020202020204" pitchFamily="34" charset="0"/>
              </a:rPr>
            </a:br>
            <a:r>
              <a:rPr lang="en-MY" sz="14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/>
            </a:r>
            <a:br>
              <a:rPr lang="en-MY" sz="1400" dirty="0" smtClean="0">
                <a:solidFill>
                  <a:schemeClr val="tx2"/>
                </a:solidFill>
                <a:latin typeface="Century Gothic" panose="020B0502020202020204" pitchFamily="34" charset="0"/>
              </a:rPr>
            </a:br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7ED3-DF85-4CE9-A402-8CB49CEE8FA9}" type="slidenum">
              <a:rPr lang="en-MY" smtClean="0">
                <a:solidFill>
                  <a:srgbClr val="4F81BD">
                    <a:lumMod val="50000"/>
                  </a:srgbClr>
                </a:solidFill>
              </a:rPr>
              <a:pPr/>
              <a:t>2</a:t>
            </a:fld>
            <a:endParaRPr lang="en-MY">
              <a:solidFill>
                <a:srgbClr val="4F81BD">
                  <a:lumMod val="50000"/>
                </a:srgbClr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8232072"/>
              </p:ext>
            </p:extLst>
          </p:nvPr>
        </p:nvGraphicFramePr>
        <p:xfrm>
          <a:off x="971600" y="3068960"/>
          <a:ext cx="6480721" cy="3191996"/>
        </p:xfrm>
        <a:graphic>
          <a:graphicData uri="http://schemas.openxmlformats.org/drawingml/2006/table">
            <a:tbl>
              <a:tblPr/>
              <a:tblGrid>
                <a:gridCol w="576064"/>
                <a:gridCol w="3888432"/>
                <a:gridCol w="2016225"/>
              </a:tblGrid>
              <a:tr h="315932"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 err="1">
                          <a:solidFill>
                            <a:srgbClr val="1F497D"/>
                          </a:solidFill>
                          <a:effectLst/>
                          <a:latin typeface="Century Gothic" panose="020B0502020202020204" pitchFamily="34" charset="0"/>
                        </a:rPr>
                        <a:t>Bil</a:t>
                      </a:r>
                      <a:r>
                        <a:rPr lang="en-MY" sz="1200" b="1" i="0" u="none" strike="noStrike" dirty="0">
                          <a:solidFill>
                            <a:srgbClr val="1F497D"/>
                          </a:solidFill>
                          <a:effectLst/>
                          <a:latin typeface="Century Gothic" panose="020B050202020202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 err="1">
                          <a:solidFill>
                            <a:srgbClr val="1F497D"/>
                          </a:solidFill>
                          <a:effectLst/>
                          <a:latin typeface="Century Gothic" panose="020B0502020202020204" pitchFamily="34" charset="0"/>
                        </a:rPr>
                        <a:t>Senarai</a:t>
                      </a:r>
                      <a:r>
                        <a:rPr lang="en-MY" sz="1200" b="1" i="0" u="none" strike="noStrike" dirty="0">
                          <a:solidFill>
                            <a:srgbClr val="1F497D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MY" sz="1200" b="1" i="0" u="none" strike="noStrike" dirty="0" err="1">
                          <a:solidFill>
                            <a:srgbClr val="1F497D"/>
                          </a:solidFill>
                          <a:effectLst/>
                          <a:latin typeface="Century Gothic" panose="020B0502020202020204" pitchFamily="34" charset="0"/>
                        </a:rPr>
                        <a:t>Borang</a:t>
                      </a:r>
                      <a:r>
                        <a:rPr lang="en-MY" sz="1200" b="1" i="0" u="none" strike="noStrike" dirty="0">
                          <a:solidFill>
                            <a:srgbClr val="1F497D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MY" sz="1200" b="1" i="0" u="none" strike="noStrike" dirty="0" err="1">
                          <a:solidFill>
                            <a:srgbClr val="1F497D"/>
                          </a:solidFill>
                          <a:effectLst/>
                          <a:latin typeface="Century Gothic" panose="020B0502020202020204" pitchFamily="34" charset="0"/>
                        </a:rPr>
                        <a:t>Kewangan</a:t>
                      </a:r>
                      <a:endParaRPr lang="en-MY" sz="1200" b="1" i="0" u="none" strike="noStrike" dirty="0">
                        <a:solidFill>
                          <a:srgbClr val="1F497D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 err="1" smtClean="0">
                          <a:solidFill>
                            <a:srgbClr val="1F497D"/>
                          </a:solidFill>
                          <a:effectLst/>
                          <a:latin typeface="Century Gothic" panose="020B0502020202020204" pitchFamily="34" charset="0"/>
                        </a:rPr>
                        <a:t>Pembentangan</a:t>
                      </a:r>
                      <a:endParaRPr lang="en-MY" sz="1200" b="1" i="0" u="none" strike="noStrike" dirty="0">
                        <a:solidFill>
                          <a:srgbClr val="1F497D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9672"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0" i="0" u="none" strike="noStrike" dirty="0">
                          <a:solidFill>
                            <a:srgbClr val="1F497D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MY" sz="1200" b="0" i="0" u="none" strike="noStrike" dirty="0" err="1">
                          <a:solidFill>
                            <a:srgbClr val="1F497D"/>
                          </a:solidFill>
                          <a:effectLst/>
                          <a:latin typeface="Century Gothic" panose="020B0502020202020204" pitchFamily="34" charset="0"/>
                        </a:rPr>
                        <a:t>Waran</a:t>
                      </a:r>
                      <a:r>
                        <a:rPr lang="en-MY" sz="1200" b="0" i="0" u="none" strike="noStrike" dirty="0">
                          <a:solidFill>
                            <a:srgbClr val="1F497D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MY" sz="1200" b="0" i="0" u="none" strike="noStrike" dirty="0" err="1">
                          <a:solidFill>
                            <a:srgbClr val="1F497D"/>
                          </a:solidFill>
                          <a:effectLst/>
                          <a:latin typeface="Century Gothic" panose="020B0502020202020204" pitchFamily="34" charset="0"/>
                        </a:rPr>
                        <a:t>Peruntukan</a:t>
                      </a:r>
                      <a:endParaRPr lang="en-MY" sz="1200" b="0" i="0" u="none" strike="noStrike" dirty="0">
                        <a:solidFill>
                          <a:srgbClr val="1F497D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MY" sz="12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entury Gothic" panose="020B0502020202020204" pitchFamily="34" charset="0"/>
                        </a:rPr>
                        <a:t>17Julai 2014</a:t>
                      </a:r>
                    </a:p>
                    <a:p>
                      <a:pPr algn="ctr" fontAlgn="ctr"/>
                      <a:r>
                        <a:rPr lang="en-MY" sz="12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entury Gothic" panose="020B0502020202020204" pitchFamily="34" charset="0"/>
                        </a:rPr>
                        <a:t>11.00pg – 1.00tgh</a:t>
                      </a:r>
                      <a:endParaRPr lang="en-MY" sz="1200" b="0" i="0" u="none" strike="noStrike" dirty="0">
                        <a:solidFill>
                          <a:srgbClr val="1F497D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39672"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0" i="0" u="none" strike="noStrike" dirty="0">
                          <a:solidFill>
                            <a:srgbClr val="1F497D"/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200" b="0" i="0" u="none" strike="noStrike" dirty="0" err="1" smtClean="0">
                          <a:solidFill>
                            <a:srgbClr val="1F497D"/>
                          </a:solidFill>
                          <a:effectLst/>
                          <a:latin typeface="Century Gothic" panose="020B0502020202020204" pitchFamily="34" charset="0"/>
                        </a:rPr>
                        <a:t>Baucar</a:t>
                      </a:r>
                      <a:r>
                        <a:rPr lang="en-MY" sz="12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MY" sz="1200" b="0" i="0" u="none" strike="noStrike" dirty="0" err="1" smtClean="0">
                          <a:solidFill>
                            <a:srgbClr val="1F497D"/>
                          </a:solidFill>
                          <a:effectLst/>
                          <a:latin typeface="Century Gothic" panose="020B0502020202020204" pitchFamily="34" charset="0"/>
                        </a:rPr>
                        <a:t>Jurnal</a:t>
                      </a:r>
                      <a:endParaRPr lang="en-MY" sz="1200" b="0" i="0" u="none" strike="noStrike" dirty="0" smtClean="0">
                        <a:solidFill>
                          <a:srgbClr val="1F497D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MY" sz="1100" b="0" i="0" u="none" strike="noStrike" dirty="0" smtClean="0">
                        <a:solidFill>
                          <a:srgbClr val="1F497D"/>
                        </a:solidFill>
                        <a:effectLst/>
                        <a:latin typeface="Century Gothic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9672"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0" i="0" u="none" strike="noStrike" dirty="0">
                          <a:solidFill>
                            <a:srgbClr val="1F497D"/>
                          </a:solidFill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200" b="0" i="0" u="none" strike="noStrike" dirty="0" err="1" smtClean="0">
                          <a:solidFill>
                            <a:srgbClr val="1F497D"/>
                          </a:solidFill>
                          <a:effectLst/>
                          <a:latin typeface="Century Gothic" panose="020B0502020202020204" pitchFamily="34" charset="0"/>
                        </a:rPr>
                        <a:t>Pesanan</a:t>
                      </a:r>
                      <a:r>
                        <a:rPr lang="en-MY" sz="12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MY" sz="1200" b="0" i="0" u="none" strike="noStrike" dirty="0" err="1" smtClean="0">
                          <a:solidFill>
                            <a:srgbClr val="1F497D"/>
                          </a:solidFill>
                          <a:effectLst/>
                          <a:latin typeface="Century Gothic" panose="020B0502020202020204" pitchFamily="34" charset="0"/>
                        </a:rPr>
                        <a:t>Kerajaan</a:t>
                      </a:r>
                      <a:endParaRPr lang="en-MY" sz="1200" b="0" i="0" u="none" strike="noStrike" dirty="0" smtClean="0">
                        <a:solidFill>
                          <a:srgbClr val="1F497D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MY" sz="12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entury Gothic" panose="020B0502020202020204" pitchFamily="34" charset="0"/>
                        </a:rPr>
                        <a:t>17</a:t>
                      </a:r>
                      <a:r>
                        <a:rPr lang="en-MY" sz="1200" b="0" i="0" u="none" strike="noStrike" baseline="0" dirty="0" smtClean="0">
                          <a:solidFill>
                            <a:srgbClr val="1F497D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MY" sz="1200" b="0" i="0" u="none" strike="noStrike" dirty="0" err="1" smtClean="0">
                          <a:solidFill>
                            <a:srgbClr val="1F497D"/>
                          </a:solidFill>
                          <a:effectLst/>
                          <a:latin typeface="Century Gothic" panose="020B0502020202020204" pitchFamily="34" charset="0"/>
                        </a:rPr>
                        <a:t>Julai</a:t>
                      </a:r>
                      <a:r>
                        <a:rPr lang="en-MY" sz="12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entury Gothic" panose="020B0502020202020204" pitchFamily="34" charset="0"/>
                        </a:rPr>
                        <a:t> 2014</a:t>
                      </a:r>
                    </a:p>
                    <a:p>
                      <a:pPr algn="ctr" fontAlgn="ctr"/>
                      <a:r>
                        <a:rPr lang="en-MY" sz="12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entury Gothic" panose="020B0502020202020204" pitchFamily="34" charset="0"/>
                        </a:rPr>
                        <a:t>2.30ptg – 4.30ptg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39672"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0" i="0" u="none" strike="noStrike" dirty="0">
                          <a:solidFill>
                            <a:srgbClr val="1F497D"/>
                          </a:solidFill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200" b="0" i="0" u="none" strike="noStrike" dirty="0" err="1" smtClean="0">
                          <a:solidFill>
                            <a:srgbClr val="1F497D"/>
                          </a:solidFill>
                          <a:effectLst/>
                          <a:latin typeface="Century Gothic" panose="020B0502020202020204" pitchFamily="34" charset="0"/>
                        </a:rPr>
                        <a:t>Waran</a:t>
                      </a:r>
                      <a:r>
                        <a:rPr lang="en-MY" sz="12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MY" sz="1200" b="0" i="0" u="none" strike="noStrike" dirty="0" err="1" smtClean="0">
                          <a:solidFill>
                            <a:srgbClr val="1F497D"/>
                          </a:solidFill>
                          <a:effectLst/>
                          <a:latin typeface="Century Gothic" panose="020B0502020202020204" pitchFamily="34" charset="0"/>
                        </a:rPr>
                        <a:t>Perjalanan</a:t>
                      </a:r>
                      <a:r>
                        <a:rPr lang="en-MY" sz="12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MY" sz="1200" b="0" i="0" u="none" strike="noStrike" dirty="0" err="1" smtClean="0">
                          <a:solidFill>
                            <a:srgbClr val="1F497D"/>
                          </a:solidFill>
                          <a:effectLst/>
                          <a:latin typeface="Century Gothic" panose="020B0502020202020204" pitchFamily="34" charset="0"/>
                        </a:rPr>
                        <a:t>Udara</a:t>
                      </a:r>
                      <a:endParaRPr lang="en-MY" sz="1200" b="0" i="0" u="none" strike="noStrike" dirty="0" smtClean="0">
                        <a:solidFill>
                          <a:srgbClr val="1F497D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MY" sz="1100" b="0" i="0" u="none" strike="noStrike" dirty="0" smtClean="0">
                        <a:solidFill>
                          <a:srgbClr val="1F497D"/>
                        </a:solidFill>
                        <a:effectLst/>
                        <a:latin typeface="Century Gothic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9672"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0" i="0" u="none" strike="noStrike" dirty="0">
                          <a:solidFill>
                            <a:srgbClr val="1F497D"/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200" b="0" i="0" u="none" strike="noStrike" dirty="0" err="1" smtClean="0">
                          <a:solidFill>
                            <a:srgbClr val="1F497D"/>
                          </a:solidFill>
                          <a:effectLst/>
                          <a:latin typeface="Century Gothic" panose="020B0502020202020204" pitchFamily="34" charset="0"/>
                        </a:rPr>
                        <a:t>Arahan</a:t>
                      </a:r>
                      <a:r>
                        <a:rPr lang="en-MY" sz="12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MY" sz="1200" b="0" i="0" u="none" strike="noStrike" dirty="0" err="1" smtClean="0">
                          <a:solidFill>
                            <a:srgbClr val="1F497D"/>
                          </a:solidFill>
                          <a:effectLst/>
                          <a:latin typeface="Century Gothic" panose="020B0502020202020204" pitchFamily="34" charset="0"/>
                        </a:rPr>
                        <a:t>Pembayaran</a:t>
                      </a:r>
                      <a:endParaRPr lang="en-MY" sz="1200" b="0" i="0" u="none" strike="noStrike" dirty="0" smtClean="0">
                        <a:solidFill>
                          <a:srgbClr val="1F497D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MY" sz="1100" b="0" i="0" u="none" strike="noStrike" dirty="0" smtClean="0">
                        <a:solidFill>
                          <a:srgbClr val="1F497D"/>
                        </a:solidFill>
                        <a:effectLst/>
                        <a:latin typeface="Century Gothic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9672"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0" i="0" u="none" strike="noStrike" dirty="0">
                          <a:solidFill>
                            <a:srgbClr val="1F497D"/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200" b="0" i="0" u="none" strike="noStrike" dirty="0" err="1" smtClean="0">
                          <a:solidFill>
                            <a:srgbClr val="1F497D"/>
                          </a:solidFill>
                          <a:effectLst/>
                          <a:latin typeface="Century Gothic" panose="020B0502020202020204" pitchFamily="34" charset="0"/>
                        </a:rPr>
                        <a:t>Borang</a:t>
                      </a:r>
                      <a:r>
                        <a:rPr lang="en-MY" sz="12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MY" sz="1200" b="0" i="0" u="none" strike="noStrike" dirty="0" err="1" smtClean="0">
                          <a:solidFill>
                            <a:srgbClr val="1F497D"/>
                          </a:solidFill>
                          <a:effectLst/>
                          <a:latin typeface="Century Gothic" panose="020B0502020202020204" pitchFamily="34" charset="0"/>
                        </a:rPr>
                        <a:t>wujud</a:t>
                      </a:r>
                      <a:r>
                        <a:rPr lang="en-MY" sz="12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entury Gothic" panose="020B0502020202020204" pitchFamily="34" charset="0"/>
                        </a:rPr>
                        <a:t>/</a:t>
                      </a:r>
                      <a:r>
                        <a:rPr lang="en-MY" sz="1200" b="0" i="0" u="none" strike="noStrike" dirty="0" err="1" smtClean="0">
                          <a:solidFill>
                            <a:srgbClr val="1F497D"/>
                          </a:solidFill>
                          <a:effectLst/>
                          <a:latin typeface="Century Gothic" panose="020B0502020202020204" pitchFamily="34" charset="0"/>
                        </a:rPr>
                        <a:t>batal</a:t>
                      </a:r>
                      <a:r>
                        <a:rPr lang="en-MY" sz="12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entury Gothic" panose="020B0502020202020204" pitchFamily="34" charset="0"/>
                        </a:rPr>
                        <a:t>/</a:t>
                      </a:r>
                      <a:r>
                        <a:rPr lang="en-MY" sz="1200" b="0" i="0" u="none" strike="noStrike" dirty="0" err="1" smtClean="0">
                          <a:solidFill>
                            <a:srgbClr val="1F497D"/>
                          </a:solidFill>
                          <a:effectLst/>
                          <a:latin typeface="Century Gothic" panose="020B0502020202020204" pitchFamily="34" charset="0"/>
                        </a:rPr>
                        <a:t>kemaskini</a:t>
                      </a:r>
                      <a:r>
                        <a:rPr lang="en-MY" sz="12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MY" sz="1200" b="0" i="0" u="none" strike="noStrike" dirty="0" err="1" smtClean="0">
                          <a:solidFill>
                            <a:srgbClr val="1F497D"/>
                          </a:solidFill>
                          <a:effectLst/>
                          <a:latin typeface="Century Gothic" panose="020B0502020202020204" pitchFamily="34" charset="0"/>
                        </a:rPr>
                        <a:t>Akaun</a:t>
                      </a:r>
                      <a:r>
                        <a:rPr lang="en-MY" sz="12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MY" sz="1200" b="0" i="0" u="none" strike="noStrike" dirty="0" err="1" smtClean="0">
                          <a:solidFill>
                            <a:srgbClr val="1F497D"/>
                          </a:solidFill>
                          <a:effectLst/>
                          <a:latin typeface="Century Gothic" panose="020B0502020202020204" pitchFamily="34" charset="0"/>
                        </a:rPr>
                        <a:t>Pukal</a:t>
                      </a:r>
                      <a:r>
                        <a:rPr lang="en-MY" sz="12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MY" sz="1100" b="0" i="0" u="none" strike="noStrike" dirty="0" smtClean="0">
                        <a:solidFill>
                          <a:srgbClr val="1F497D"/>
                        </a:solidFill>
                        <a:effectLst/>
                        <a:latin typeface="Century Gothic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9672"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0" i="0" u="none" strike="noStrike" dirty="0">
                          <a:solidFill>
                            <a:srgbClr val="1F497D"/>
                          </a:solidFill>
                          <a:effectLst/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entury Gothic" panose="020B0502020202020204" pitchFamily="34" charset="0"/>
                        </a:rPr>
                        <a:t>Invois, Nota Debit &amp; Nota Kredit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entury Gothic" panose="020B0502020202020204" pitchFamily="34" charset="0"/>
                        </a:rPr>
                        <a:t>18 Julai 2014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entury Gothic" panose="020B0502020202020204" pitchFamily="34" charset="0"/>
                        </a:rPr>
                        <a:t>8.30pg – 10.30pg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39672"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0" i="0" u="none" strike="noStrike" dirty="0">
                          <a:solidFill>
                            <a:srgbClr val="1F497D"/>
                          </a:solidFill>
                          <a:effectLst/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2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entury Gothic" panose="020B0502020202020204" pitchFamily="34" charset="0"/>
                        </a:rPr>
                        <a:t>Resit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MY" sz="1100" b="0" i="0" u="none" strike="noStrike" dirty="0" smtClean="0">
                        <a:solidFill>
                          <a:srgbClr val="1F497D"/>
                        </a:solidFill>
                        <a:effectLst/>
                        <a:latin typeface="Century Gothic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39672"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0" i="0" u="none" strike="noStrike" dirty="0">
                          <a:solidFill>
                            <a:srgbClr val="1F497D"/>
                          </a:solidFill>
                          <a:effectLst/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200" b="0" i="0" u="none" strike="noStrike" dirty="0" err="1" smtClean="0">
                          <a:solidFill>
                            <a:srgbClr val="1F497D"/>
                          </a:solidFill>
                          <a:effectLst/>
                          <a:latin typeface="Century Gothic" panose="020B0502020202020204" pitchFamily="34" charset="0"/>
                        </a:rPr>
                        <a:t>Penyata</a:t>
                      </a:r>
                      <a:r>
                        <a:rPr lang="en-MY" sz="12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MY" sz="1200" b="0" i="0" u="none" strike="noStrike" dirty="0" err="1" smtClean="0">
                          <a:solidFill>
                            <a:srgbClr val="1F497D"/>
                          </a:solidFill>
                          <a:effectLst/>
                          <a:latin typeface="Century Gothic" panose="020B0502020202020204" pitchFamily="34" charset="0"/>
                        </a:rPr>
                        <a:t>Pemungut</a:t>
                      </a:r>
                      <a:endParaRPr lang="en-MY" sz="1200" b="0" i="0" u="none" strike="noStrike" dirty="0" smtClean="0">
                        <a:solidFill>
                          <a:srgbClr val="1F497D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MY" sz="1100" b="0" i="0" u="none" strike="noStrike" dirty="0" smtClean="0">
                        <a:solidFill>
                          <a:srgbClr val="1F497D"/>
                        </a:solidFill>
                        <a:effectLst/>
                        <a:latin typeface="Century Gothic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39672"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0" i="0" u="none" strike="noStrike" dirty="0">
                          <a:solidFill>
                            <a:srgbClr val="1F497D"/>
                          </a:solidFill>
                          <a:effectLst/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200" b="0" i="0" u="none" strike="noStrike" dirty="0" err="1" smtClean="0">
                          <a:solidFill>
                            <a:srgbClr val="1F497D"/>
                          </a:solidFill>
                          <a:effectLst/>
                          <a:latin typeface="Century Gothic" panose="020B0502020202020204" pitchFamily="34" charset="0"/>
                        </a:rPr>
                        <a:t>Borang</a:t>
                      </a:r>
                      <a:r>
                        <a:rPr lang="en-MY" sz="12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MY" sz="1200" b="0" i="0" u="none" strike="noStrike" dirty="0" err="1" smtClean="0">
                          <a:solidFill>
                            <a:srgbClr val="1F497D"/>
                          </a:solidFill>
                          <a:effectLst/>
                          <a:latin typeface="Century Gothic" panose="020B0502020202020204" pitchFamily="34" charset="0"/>
                        </a:rPr>
                        <a:t>perubahan</a:t>
                      </a:r>
                      <a:r>
                        <a:rPr lang="en-MY" sz="12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MY" sz="1200" b="0" i="0" u="none" strike="noStrike" dirty="0" err="1" smtClean="0">
                          <a:solidFill>
                            <a:srgbClr val="1F497D"/>
                          </a:solidFill>
                          <a:effectLst/>
                          <a:latin typeface="Century Gothic" panose="020B0502020202020204" pitchFamily="34" charset="0"/>
                        </a:rPr>
                        <a:t>Gaji</a:t>
                      </a:r>
                      <a:r>
                        <a:rPr lang="en-MY" sz="12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2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entury Gothic" panose="020B0502020202020204" pitchFamily="34" charset="0"/>
                        </a:rPr>
                        <a:t>18 </a:t>
                      </a:r>
                      <a:r>
                        <a:rPr lang="en-MY" sz="1200" b="0" i="0" u="none" strike="noStrike" dirty="0" err="1" smtClean="0">
                          <a:solidFill>
                            <a:srgbClr val="1F497D"/>
                          </a:solidFill>
                          <a:effectLst/>
                          <a:latin typeface="Century Gothic" panose="020B0502020202020204" pitchFamily="34" charset="0"/>
                        </a:rPr>
                        <a:t>Julai</a:t>
                      </a:r>
                      <a:r>
                        <a:rPr lang="en-MY" sz="1200" b="0" i="0" u="none" strike="noStrike" baseline="0" dirty="0" smtClean="0">
                          <a:solidFill>
                            <a:srgbClr val="1F497D"/>
                          </a:solidFill>
                          <a:effectLst/>
                          <a:latin typeface="Century Gothic" panose="020B0502020202020204" pitchFamily="34" charset="0"/>
                        </a:rPr>
                        <a:t> 2014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200" b="0" i="0" u="none" strike="noStrike" baseline="0" dirty="0" smtClean="0">
                          <a:solidFill>
                            <a:srgbClr val="1F497D"/>
                          </a:solidFill>
                          <a:effectLst/>
                          <a:latin typeface="Century Gothic" panose="020B0502020202020204" pitchFamily="34" charset="0"/>
                        </a:rPr>
                        <a:t>11.00pg – 12.15tgh</a:t>
                      </a:r>
                      <a:endParaRPr lang="en-MY" sz="1200" b="0" i="0" u="none" strike="noStrike" dirty="0" smtClean="0">
                        <a:solidFill>
                          <a:srgbClr val="1F497D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39672"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0" i="0" u="none" strike="noStrike" dirty="0">
                          <a:solidFill>
                            <a:srgbClr val="1F497D"/>
                          </a:solidFill>
                          <a:effectLst/>
                          <a:latin typeface="Century Gothic" panose="020B0502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entury Gothic" panose="020B0502020202020204" pitchFamily="34" charset="0"/>
                        </a:rPr>
                        <a:t>Slip</a:t>
                      </a:r>
                      <a:r>
                        <a:rPr lang="en-US" sz="1200" b="0" i="0" u="none" strike="noStrike" baseline="0" dirty="0" smtClean="0">
                          <a:solidFill>
                            <a:srgbClr val="1F497D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1F497D"/>
                          </a:solidFill>
                          <a:effectLst/>
                          <a:latin typeface="Century Gothic" panose="020B0502020202020204" pitchFamily="34" charset="0"/>
                        </a:rPr>
                        <a:t>Perubahan</a:t>
                      </a:r>
                      <a:r>
                        <a:rPr lang="en-US" sz="1200" b="0" i="0" u="none" strike="noStrike" baseline="0" dirty="0" smtClean="0">
                          <a:solidFill>
                            <a:srgbClr val="1F497D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1F497D"/>
                          </a:solidFill>
                          <a:effectLst/>
                          <a:latin typeface="Century Gothic" panose="020B0502020202020204" pitchFamily="34" charset="0"/>
                        </a:rPr>
                        <a:t>Pendapatan</a:t>
                      </a:r>
                      <a:endParaRPr lang="en-MY" sz="1200" b="0" i="0" u="none" strike="noStrike" dirty="0" smtClean="0">
                        <a:solidFill>
                          <a:srgbClr val="1F497D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MY" sz="1100" b="0" i="0" u="none" strike="noStrike" dirty="0" smtClean="0">
                        <a:solidFill>
                          <a:srgbClr val="1F497D"/>
                        </a:solidFill>
                        <a:effectLst/>
                        <a:latin typeface="Century Gothic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396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entury Gothic" panose="020B0502020202020204" pitchFamily="34" charset="0"/>
                        </a:rPr>
                        <a:t>12</a:t>
                      </a:r>
                      <a:endParaRPr lang="en-MY" sz="1200" b="0" i="0" u="none" strike="noStrike" dirty="0">
                        <a:solidFill>
                          <a:srgbClr val="1F497D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200" b="0" i="0" u="none" strike="noStrike" dirty="0" err="1" smtClean="0">
                          <a:solidFill>
                            <a:srgbClr val="1F497D"/>
                          </a:solidFill>
                          <a:effectLst/>
                          <a:latin typeface="Century Gothic" panose="020B0502020202020204" pitchFamily="34" charset="0"/>
                        </a:rPr>
                        <a:t>Baucar</a:t>
                      </a:r>
                      <a:r>
                        <a:rPr lang="en-MY" sz="12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entury Gothic" panose="020B0502020202020204" pitchFamily="34" charset="0"/>
                        </a:rPr>
                        <a:t> Kecil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MY" sz="1100" b="0" i="0" u="none" strike="noStrike" dirty="0" smtClean="0">
                        <a:solidFill>
                          <a:srgbClr val="1F497D"/>
                        </a:solidFill>
                        <a:effectLst/>
                        <a:latin typeface="Century Gothic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err="1"/>
              <a:t>Taklimat</a:t>
            </a:r>
            <a:r>
              <a:rPr lang="en-US" dirty="0"/>
              <a:t> Carta </a:t>
            </a:r>
            <a:r>
              <a:rPr lang="en-US" dirty="0" err="1"/>
              <a:t>Akaun</a:t>
            </a:r>
            <a:r>
              <a:rPr lang="en-US" dirty="0"/>
              <a:t> </a:t>
            </a:r>
            <a:r>
              <a:rPr lang="en-US" dirty="0" err="1"/>
              <a:t>Akruan</a:t>
            </a:r>
            <a:r>
              <a:rPr lang="en-US" dirty="0"/>
              <a:t> (CAA) </a:t>
            </a:r>
            <a:r>
              <a:rPr lang="en-US" dirty="0" err="1"/>
              <a:t>dan</a:t>
            </a:r>
            <a:r>
              <a:rPr lang="en-US" dirty="0"/>
              <a:t> 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Kewangan</a:t>
            </a:r>
            <a:r>
              <a:rPr lang="en-US" dirty="0"/>
              <a:t> 1GFMAS</a:t>
            </a:r>
            <a:endParaRPr lang="en-GB" dirty="0"/>
          </a:p>
          <a:p>
            <a:r>
              <a:rPr lang="en-US" dirty="0"/>
              <a:t>17- 18 </a:t>
            </a:r>
            <a:r>
              <a:rPr lang="en-US" dirty="0" err="1"/>
              <a:t>Julai</a:t>
            </a:r>
            <a:r>
              <a:rPr lang="en-US" dirty="0"/>
              <a:t> 2014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54215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2920" y="1124744"/>
            <a:ext cx="8229600" cy="1143000"/>
          </a:xfrm>
        </p:spPr>
        <p:txBody>
          <a:bodyPr/>
          <a:lstStyle/>
          <a:p>
            <a:pPr algn="l"/>
            <a:r>
              <a:rPr lang="en-MY" sz="2400" b="1" dirty="0" err="1" smtClean="0">
                <a:solidFill>
                  <a:schemeClr val="tx2"/>
                </a:solidFill>
                <a:latin typeface="Century Gothic" panose="020B0502020202020204" pitchFamily="34" charset="0"/>
              </a:rPr>
              <a:t>Dokumen</a:t>
            </a:r>
            <a:r>
              <a:rPr lang="en-MY" sz="24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 </a:t>
            </a:r>
            <a:r>
              <a:rPr lang="en-MY" sz="2400" b="1" dirty="0" err="1" smtClean="0">
                <a:solidFill>
                  <a:schemeClr val="tx2"/>
                </a:solidFill>
                <a:latin typeface="Century Gothic" panose="020B0502020202020204" pitchFamily="34" charset="0"/>
              </a:rPr>
              <a:t>Kewangan</a:t>
            </a:r>
            <a:r>
              <a:rPr lang="en-MY" sz="24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 - </a:t>
            </a:r>
            <a:r>
              <a:rPr lang="en-MY" sz="2400" b="1" dirty="0" err="1" smtClean="0">
                <a:solidFill>
                  <a:schemeClr val="tx2"/>
                </a:solidFill>
                <a:latin typeface="Century Gothic" panose="020B0502020202020204" pitchFamily="34" charset="0"/>
              </a:rPr>
              <a:t>Mengapa</a:t>
            </a:r>
            <a:r>
              <a:rPr lang="en-MY" sz="24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 </a:t>
            </a:r>
            <a:r>
              <a:rPr lang="en-MY" sz="2400" b="1" dirty="0" err="1" smtClean="0">
                <a:solidFill>
                  <a:schemeClr val="tx2"/>
                </a:solidFill>
                <a:latin typeface="Century Gothic" panose="020B0502020202020204" pitchFamily="34" charset="0"/>
              </a:rPr>
              <a:t>perlu</a:t>
            </a:r>
            <a:r>
              <a:rPr lang="en-MY" sz="24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 </a:t>
            </a:r>
            <a:r>
              <a:rPr lang="en-MY" sz="2400" b="1" dirty="0" err="1" smtClean="0">
                <a:solidFill>
                  <a:schemeClr val="tx2"/>
                </a:solidFill>
                <a:latin typeface="Century Gothic" panose="020B0502020202020204" pitchFamily="34" charset="0"/>
              </a:rPr>
              <a:t>dipinda</a:t>
            </a:r>
            <a:r>
              <a:rPr lang="en-MY" sz="24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/</a:t>
            </a:r>
            <a:r>
              <a:rPr lang="en-MY" sz="2400" b="1" dirty="0" err="1" smtClean="0">
                <a:solidFill>
                  <a:schemeClr val="tx2"/>
                </a:solidFill>
                <a:latin typeface="Century Gothic" panose="020B0502020202020204" pitchFamily="34" charset="0"/>
              </a:rPr>
              <a:t>ditambah</a:t>
            </a:r>
            <a:endParaRPr lang="en-MY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3264" y="2503437"/>
            <a:ext cx="6923112" cy="2725763"/>
          </a:xfrm>
        </p:spPr>
        <p:txBody>
          <a:bodyPr/>
          <a:lstStyle/>
          <a:p>
            <a:pPr marL="446088" indent="-446088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MY" sz="1800" dirty="0" err="1" smtClean="0">
                <a:solidFill>
                  <a:schemeClr val="tx2"/>
                </a:solidFill>
                <a:latin typeface="Century Gothic" panose="020B0502020202020204" pitchFamily="34" charset="0"/>
              </a:rPr>
              <a:t>Struktur</a:t>
            </a:r>
            <a:r>
              <a:rPr lang="en-MY" sz="18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 </a:t>
            </a:r>
            <a:r>
              <a:rPr lang="en-MY" sz="1800" dirty="0" err="1">
                <a:solidFill>
                  <a:schemeClr val="tx2"/>
                </a:solidFill>
                <a:latin typeface="Century Gothic" panose="020B0502020202020204" pitchFamily="34" charset="0"/>
              </a:rPr>
              <a:t>pelaporan</a:t>
            </a:r>
            <a:r>
              <a:rPr lang="en-MY" sz="1800" dirty="0">
                <a:solidFill>
                  <a:schemeClr val="tx2"/>
                </a:solidFill>
                <a:latin typeface="Century Gothic" panose="020B0502020202020204" pitchFamily="34" charset="0"/>
              </a:rPr>
              <a:t> </a:t>
            </a:r>
            <a:r>
              <a:rPr lang="en-MY" sz="1800" dirty="0" err="1" smtClean="0">
                <a:solidFill>
                  <a:schemeClr val="tx2"/>
                </a:solidFill>
                <a:latin typeface="Century Gothic" panose="020B0502020202020204" pitchFamily="34" charset="0"/>
              </a:rPr>
              <a:t>baru</a:t>
            </a:r>
            <a:r>
              <a:rPr lang="en-MY" sz="18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 </a:t>
            </a:r>
            <a:r>
              <a:rPr lang="en-MY" sz="1800" dirty="0" err="1" smtClean="0">
                <a:solidFill>
                  <a:schemeClr val="tx2"/>
                </a:solidFill>
                <a:latin typeface="Century Gothic" panose="020B0502020202020204" pitchFamily="34" charset="0"/>
              </a:rPr>
              <a:t>Penyata</a:t>
            </a:r>
            <a:r>
              <a:rPr lang="en-MY" sz="18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 </a:t>
            </a:r>
            <a:r>
              <a:rPr lang="en-MY" sz="1800" dirty="0" err="1" smtClean="0">
                <a:solidFill>
                  <a:schemeClr val="tx2"/>
                </a:solidFill>
                <a:latin typeface="Century Gothic" panose="020B0502020202020204" pitchFamily="34" charset="0"/>
              </a:rPr>
              <a:t>Kewangan</a:t>
            </a:r>
            <a:r>
              <a:rPr lang="en-MY" sz="18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 (</a:t>
            </a:r>
            <a:r>
              <a:rPr lang="en-MY" sz="1800" dirty="0" err="1" smtClean="0">
                <a:solidFill>
                  <a:schemeClr val="tx2"/>
                </a:solidFill>
                <a:latin typeface="Century Gothic" panose="020B0502020202020204" pitchFamily="34" charset="0"/>
              </a:rPr>
              <a:t>mengikut</a:t>
            </a:r>
            <a:r>
              <a:rPr lang="en-MY" sz="1800" dirty="0">
                <a:solidFill>
                  <a:schemeClr val="tx2"/>
                </a:solidFill>
                <a:latin typeface="Century Gothic" panose="020B0502020202020204" pitchFamily="34" charset="0"/>
              </a:rPr>
              <a:t> </a:t>
            </a:r>
            <a:r>
              <a:rPr lang="en-MY" sz="1800" dirty="0" err="1">
                <a:solidFill>
                  <a:schemeClr val="tx2"/>
                </a:solidFill>
                <a:latin typeface="Century Gothic" panose="020B0502020202020204" pitchFamily="34" charset="0"/>
              </a:rPr>
              <a:t>Kerajaan</a:t>
            </a:r>
            <a:r>
              <a:rPr lang="en-MY" sz="1800" dirty="0">
                <a:solidFill>
                  <a:schemeClr val="tx2"/>
                </a:solidFill>
                <a:latin typeface="Century Gothic" panose="020B0502020202020204" pitchFamily="34" charset="0"/>
              </a:rPr>
              <a:t> </a:t>
            </a:r>
            <a:r>
              <a:rPr lang="en-MY" sz="18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Persekutuan, </a:t>
            </a:r>
            <a:r>
              <a:rPr lang="en-MY" sz="1800" dirty="0" err="1" smtClean="0">
                <a:solidFill>
                  <a:schemeClr val="tx2"/>
                </a:solidFill>
                <a:latin typeface="Century Gothic" panose="020B0502020202020204" pitchFamily="34" charset="0"/>
              </a:rPr>
              <a:t>Kementerian</a:t>
            </a:r>
            <a:r>
              <a:rPr lang="en-MY" sz="18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/</a:t>
            </a:r>
            <a:r>
              <a:rPr lang="en-MY" sz="1800" dirty="0" err="1" smtClean="0">
                <a:solidFill>
                  <a:schemeClr val="tx2"/>
                </a:solidFill>
                <a:latin typeface="Century Gothic" panose="020B0502020202020204" pitchFamily="34" charset="0"/>
              </a:rPr>
              <a:t>Jabatan</a:t>
            </a:r>
            <a:r>
              <a:rPr lang="en-MY" sz="18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, </a:t>
            </a:r>
            <a:r>
              <a:rPr lang="en-MY" sz="1800" dirty="0" err="1" smtClean="0">
                <a:solidFill>
                  <a:schemeClr val="tx2"/>
                </a:solidFill>
                <a:latin typeface="Century Gothic" panose="020B0502020202020204" pitchFamily="34" charset="0"/>
              </a:rPr>
              <a:t>Pegawai</a:t>
            </a:r>
            <a:r>
              <a:rPr lang="en-MY" sz="18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 </a:t>
            </a:r>
            <a:r>
              <a:rPr lang="en-MY" sz="1800" dirty="0" err="1" smtClean="0">
                <a:solidFill>
                  <a:schemeClr val="tx2"/>
                </a:solidFill>
                <a:latin typeface="Century Gothic" panose="020B0502020202020204" pitchFamily="34" charset="0"/>
              </a:rPr>
              <a:t>Pengawal</a:t>
            </a:r>
            <a:r>
              <a:rPr lang="en-MY" sz="18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 </a:t>
            </a:r>
            <a:r>
              <a:rPr lang="en-MY" sz="1800" dirty="0" err="1" smtClean="0">
                <a:solidFill>
                  <a:schemeClr val="tx2"/>
                </a:solidFill>
                <a:latin typeface="Century Gothic" panose="020B0502020202020204" pitchFamily="34" charset="0"/>
              </a:rPr>
              <a:t>dan</a:t>
            </a:r>
            <a:r>
              <a:rPr lang="en-MY" sz="18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 Dana)</a:t>
            </a:r>
          </a:p>
          <a:p>
            <a:pPr marL="446088" lvl="1" indent="-446088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800" dirty="0" err="1" smtClean="0">
                <a:solidFill>
                  <a:schemeClr val="tx2"/>
                </a:solidFill>
                <a:latin typeface="Century Gothic" panose="020B0502020202020204" pitchFamily="34" charset="0"/>
              </a:rPr>
              <a:t>Keperluan</a:t>
            </a:r>
            <a:r>
              <a:rPr lang="en-US" sz="18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entury Gothic" panose="020B0502020202020204" pitchFamily="34" charset="0"/>
              </a:rPr>
              <a:t>akruan</a:t>
            </a:r>
            <a:r>
              <a:rPr lang="en-US" sz="18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 (</a:t>
            </a:r>
            <a:r>
              <a:rPr lang="en-US" sz="1800" dirty="0" err="1" smtClean="0">
                <a:solidFill>
                  <a:schemeClr val="tx2"/>
                </a:solidFill>
                <a:latin typeface="Century Gothic" panose="020B0502020202020204" pitchFamily="34" charset="0"/>
              </a:rPr>
              <a:t>invois</a:t>
            </a:r>
            <a:r>
              <a:rPr lang="en-US" sz="18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, </a:t>
            </a:r>
            <a:r>
              <a:rPr lang="en-US" sz="1800" dirty="0" err="1" smtClean="0">
                <a:solidFill>
                  <a:schemeClr val="tx2"/>
                </a:solidFill>
                <a:latin typeface="Century Gothic" panose="020B0502020202020204" pitchFamily="34" charset="0"/>
              </a:rPr>
              <a:t>arahan</a:t>
            </a:r>
            <a:r>
              <a:rPr lang="en-US" sz="18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entury Gothic" panose="020B0502020202020204" pitchFamily="34" charset="0"/>
              </a:rPr>
              <a:t>pembayaran</a:t>
            </a:r>
            <a:r>
              <a:rPr lang="en-US" sz="18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, </a:t>
            </a:r>
            <a:r>
              <a:rPr lang="en-US" sz="1800" dirty="0" err="1" smtClean="0">
                <a:solidFill>
                  <a:schemeClr val="tx2"/>
                </a:solidFill>
                <a:latin typeface="Century Gothic" panose="020B0502020202020204" pitchFamily="34" charset="0"/>
              </a:rPr>
              <a:t>baucar</a:t>
            </a:r>
            <a:r>
              <a:rPr lang="en-US" sz="18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entury Gothic" panose="020B0502020202020204" pitchFamily="34" charset="0"/>
              </a:rPr>
              <a:t>kecil</a:t>
            </a:r>
            <a:r>
              <a:rPr lang="en-US" sz="18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)</a:t>
            </a:r>
          </a:p>
          <a:p>
            <a:pPr marL="446088" lvl="1" indent="-446088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800" dirty="0" err="1" smtClean="0">
                <a:solidFill>
                  <a:schemeClr val="tx2"/>
                </a:solidFill>
                <a:latin typeface="Century Gothic" panose="020B0502020202020204" pitchFamily="34" charset="0"/>
              </a:rPr>
              <a:t>Keperluan</a:t>
            </a:r>
            <a:r>
              <a:rPr lang="en-US" sz="18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entury Gothic" panose="020B0502020202020204" pitchFamily="34" charset="0"/>
              </a:rPr>
              <a:t>semasa</a:t>
            </a:r>
            <a:r>
              <a:rPr lang="en-US" sz="18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 (GST)</a:t>
            </a:r>
          </a:p>
          <a:p>
            <a:pPr marL="446088" lvl="1" indent="-446088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Value added proses </a:t>
            </a:r>
            <a:r>
              <a:rPr lang="en-US" sz="1800" dirty="0" err="1" smtClean="0">
                <a:solidFill>
                  <a:schemeClr val="tx2"/>
                </a:solidFill>
                <a:latin typeface="Century Gothic" panose="020B0502020202020204" pitchFamily="34" charset="0"/>
              </a:rPr>
              <a:t>sedia</a:t>
            </a:r>
            <a:r>
              <a:rPr lang="en-US" sz="18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entury Gothic" panose="020B0502020202020204" pitchFamily="34" charset="0"/>
              </a:rPr>
              <a:t>ada</a:t>
            </a:r>
            <a:r>
              <a:rPr lang="en-US" sz="18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 (</a:t>
            </a:r>
            <a:r>
              <a:rPr lang="en-US" sz="1800" dirty="0" err="1" smtClean="0">
                <a:solidFill>
                  <a:schemeClr val="tx2"/>
                </a:solidFill>
                <a:latin typeface="Century Gothic" panose="020B0502020202020204" pitchFamily="34" charset="0"/>
              </a:rPr>
              <a:t>akuan</a:t>
            </a:r>
            <a:r>
              <a:rPr lang="en-US" sz="18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entury Gothic" panose="020B0502020202020204" pitchFamily="34" charset="0"/>
              </a:rPr>
              <a:t>terima</a:t>
            </a:r>
            <a:r>
              <a:rPr lang="en-US" sz="18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 online)</a:t>
            </a:r>
          </a:p>
          <a:p>
            <a:pPr marL="446088" lvl="1" indent="-446088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800" dirty="0" err="1" smtClean="0">
                <a:solidFill>
                  <a:schemeClr val="tx2"/>
                </a:solidFill>
                <a:latin typeface="Century Gothic" panose="020B0502020202020204" pitchFamily="34" charset="0"/>
              </a:rPr>
              <a:t>Analisa</a:t>
            </a:r>
            <a:r>
              <a:rPr lang="en-US" sz="18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entury Gothic" panose="020B0502020202020204" pitchFamily="34" charset="0"/>
              </a:rPr>
              <a:t>maklumat</a:t>
            </a:r>
            <a:r>
              <a:rPr lang="en-US" sz="18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 (</a:t>
            </a:r>
            <a:r>
              <a:rPr lang="en-US" sz="1800" dirty="0" err="1" smtClean="0">
                <a:solidFill>
                  <a:schemeClr val="tx2"/>
                </a:solidFill>
                <a:latin typeface="Century Gothic" panose="020B0502020202020204" pitchFamily="34" charset="0"/>
              </a:rPr>
              <a:t>kod</a:t>
            </a:r>
            <a:r>
              <a:rPr lang="en-US" sz="18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 item)</a:t>
            </a:r>
            <a:endParaRPr lang="en-MY" sz="1800" dirty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pPr marL="457200" lvl="1" indent="0">
              <a:buNone/>
            </a:pPr>
            <a:endParaRPr lang="en-US" sz="1600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7ED3-DF85-4CE9-A402-8CB49CEE8FA9}" type="slidenum">
              <a:rPr lang="en-MY" smtClean="0">
                <a:solidFill>
                  <a:srgbClr val="4F81BD">
                    <a:lumMod val="50000"/>
                  </a:srgbClr>
                </a:solidFill>
              </a:rPr>
              <a:pPr/>
              <a:t>3</a:t>
            </a:fld>
            <a:endParaRPr lang="en-MY">
              <a:solidFill>
                <a:srgbClr val="4F81BD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err="1"/>
              <a:t>Taklimat</a:t>
            </a:r>
            <a:r>
              <a:rPr lang="en-US" dirty="0"/>
              <a:t> Carta </a:t>
            </a:r>
            <a:r>
              <a:rPr lang="en-US" dirty="0" err="1"/>
              <a:t>Akaun</a:t>
            </a:r>
            <a:r>
              <a:rPr lang="en-US" dirty="0"/>
              <a:t> </a:t>
            </a:r>
            <a:r>
              <a:rPr lang="en-US" dirty="0" err="1"/>
              <a:t>Akruan</a:t>
            </a:r>
            <a:r>
              <a:rPr lang="en-US" dirty="0"/>
              <a:t> (CAA) </a:t>
            </a:r>
            <a:r>
              <a:rPr lang="en-US" dirty="0" err="1"/>
              <a:t>dan</a:t>
            </a:r>
            <a:r>
              <a:rPr lang="en-US" dirty="0"/>
              <a:t> 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Kewangan</a:t>
            </a:r>
            <a:r>
              <a:rPr lang="en-US" dirty="0"/>
              <a:t> 1GFMAS</a:t>
            </a:r>
            <a:endParaRPr lang="en-GB" dirty="0"/>
          </a:p>
          <a:p>
            <a:r>
              <a:rPr lang="en-US" dirty="0"/>
              <a:t>17- 18 </a:t>
            </a:r>
            <a:r>
              <a:rPr lang="en-US" dirty="0" err="1"/>
              <a:t>Julai</a:t>
            </a:r>
            <a:r>
              <a:rPr lang="en-US" dirty="0"/>
              <a:t> 2014</a:t>
            </a:r>
            <a:endParaRPr lang="en-MY" dirty="0"/>
          </a:p>
        </p:txBody>
      </p:sp>
      <p:pic>
        <p:nvPicPr>
          <p:cNvPr id="1026" name="Picture 2" descr="http://www.clker.com/cliparts/2/9/6/0/1197118901863731482Chrisdesign_Effect_Letters_alphabet_silver_43.svg.m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908720"/>
            <a:ext cx="1152128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732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89859249"/>
              </p:ext>
            </p:extLst>
          </p:nvPr>
        </p:nvGraphicFramePr>
        <p:xfrm>
          <a:off x="482600" y="1803400"/>
          <a:ext cx="8420735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1169" y="2514600"/>
            <a:ext cx="1872000" cy="46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100" dirty="0" err="1" smtClean="0">
                <a:solidFill>
                  <a:srgbClr val="000308"/>
                </a:solidFill>
              </a:rPr>
              <a:t>Entiti</a:t>
            </a:r>
            <a:r>
              <a:rPr lang="en-US" sz="1100" dirty="0" smtClean="0">
                <a:solidFill>
                  <a:srgbClr val="000308"/>
                </a:solidFill>
              </a:rPr>
              <a:t> </a:t>
            </a:r>
            <a:r>
              <a:rPr lang="en-US" sz="1100" dirty="0" err="1" smtClean="0">
                <a:solidFill>
                  <a:srgbClr val="000308"/>
                </a:solidFill>
              </a:rPr>
              <a:t>Penyata</a:t>
            </a:r>
            <a:r>
              <a:rPr lang="en-US" sz="1100" dirty="0" smtClean="0">
                <a:solidFill>
                  <a:srgbClr val="000308"/>
                </a:solidFill>
              </a:rPr>
              <a:t> </a:t>
            </a:r>
            <a:r>
              <a:rPr lang="en-US" sz="1100" dirty="0" err="1" smtClean="0">
                <a:solidFill>
                  <a:srgbClr val="000308"/>
                </a:solidFill>
              </a:rPr>
              <a:t>Kewangan</a:t>
            </a:r>
            <a:r>
              <a:rPr lang="en-US" sz="1100" dirty="0" smtClean="0">
                <a:solidFill>
                  <a:srgbClr val="000308"/>
                </a:solidFill>
              </a:rPr>
              <a:t> </a:t>
            </a:r>
            <a:r>
              <a:rPr lang="en-US" sz="1100" dirty="0" err="1" smtClean="0">
                <a:solidFill>
                  <a:srgbClr val="000308"/>
                </a:solidFill>
              </a:rPr>
              <a:t>Mengikut</a:t>
            </a:r>
            <a:r>
              <a:rPr lang="en-US" sz="1100" dirty="0" smtClean="0">
                <a:solidFill>
                  <a:srgbClr val="000308"/>
                </a:solidFill>
              </a:rPr>
              <a:t> </a:t>
            </a:r>
            <a:r>
              <a:rPr lang="en-US" sz="1100" dirty="0" err="1" smtClean="0">
                <a:solidFill>
                  <a:srgbClr val="000308"/>
                </a:solidFill>
              </a:rPr>
              <a:t>Kem</a:t>
            </a:r>
            <a:r>
              <a:rPr lang="en-US" sz="1100" dirty="0" smtClean="0">
                <a:solidFill>
                  <a:srgbClr val="000308"/>
                </a:solidFill>
              </a:rPr>
              <a:t>/Jab </a:t>
            </a:r>
            <a:r>
              <a:rPr lang="en-US" sz="1100" dirty="0" err="1" smtClean="0">
                <a:solidFill>
                  <a:srgbClr val="000308"/>
                </a:solidFill>
              </a:rPr>
              <a:t>Disatukan</a:t>
            </a:r>
            <a:endParaRPr lang="en-US" sz="1100" dirty="0" smtClean="0">
              <a:solidFill>
                <a:srgbClr val="000308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1169" y="1676399"/>
            <a:ext cx="1872000" cy="46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100" dirty="0" err="1" smtClean="0">
                <a:solidFill>
                  <a:srgbClr val="000308"/>
                </a:solidFill>
              </a:rPr>
              <a:t>Entiti</a:t>
            </a:r>
            <a:r>
              <a:rPr lang="en-US" sz="1100" dirty="0" smtClean="0">
                <a:solidFill>
                  <a:srgbClr val="000308"/>
                </a:solidFill>
              </a:rPr>
              <a:t> </a:t>
            </a:r>
            <a:r>
              <a:rPr lang="en-US" sz="1100" dirty="0" err="1" smtClean="0">
                <a:solidFill>
                  <a:srgbClr val="000308"/>
                </a:solidFill>
              </a:rPr>
              <a:t>Penyata</a:t>
            </a:r>
            <a:r>
              <a:rPr lang="en-US" sz="1100" dirty="0" smtClean="0">
                <a:solidFill>
                  <a:srgbClr val="000308"/>
                </a:solidFill>
              </a:rPr>
              <a:t> </a:t>
            </a:r>
            <a:r>
              <a:rPr lang="en-US" sz="1100" dirty="0" err="1" smtClean="0">
                <a:solidFill>
                  <a:srgbClr val="000308"/>
                </a:solidFill>
              </a:rPr>
              <a:t>Kewangan</a:t>
            </a:r>
            <a:r>
              <a:rPr lang="en-US" sz="1100" dirty="0" smtClean="0">
                <a:solidFill>
                  <a:srgbClr val="000308"/>
                </a:solidFill>
              </a:rPr>
              <a:t> </a:t>
            </a:r>
            <a:r>
              <a:rPr lang="en-US" sz="1100" dirty="0" err="1" smtClean="0">
                <a:solidFill>
                  <a:srgbClr val="000308"/>
                </a:solidFill>
              </a:rPr>
              <a:t>Disatukan</a:t>
            </a:r>
            <a:endParaRPr lang="en-US" sz="1100" dirty="0" smtClean="0">
              <a:solidFill>
                <a:srgbClr val="000308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1169" y="3429000"/>
            <a:ext cx="1872000" cy="468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100" b="1" dirty="0" err="1" smtClean="0">
                <a:solidFill>
                  <a:srgbClr val="000308"/>
                </a:solidFill>
              </a:rPr>
              <a:t>Entiti</a:t>
            </a:r>
            <a:r>
              <a:rPr lang="en-US" sz="1100" b="1" dirty="0" smtClean="0">
                <a:solidFill>
                  <a:srgbClr val="000308"/>
                </a:solidFill>
              </a:rPr>
              <a:t> </a:t>
            </a:r>
            <a:r>
              <a:rPr lang="en-US" sz="1100" b="1" dirty="0" err="1" smtClean="0">
                <a:solidFill>
                  <a:srgbClr val="000308"/>
                </a:solidFill>
              </a:rPr>
              <a:t>Penyata</a:t>
            </a:r>
            <a:r>
              <a:rPr lang="en-US" sz="1100" b="1" dirty="0" smtClean="0">
                <a:solidFill>
                  <a:srgbClr val="000308"/>
                </a:solidFill>
              </a:rPr>
              <a:t> </a:t>
            </a:r>
            <a:r>
              <a:rPr lang="en-US" sz="1100" b="1" dirty="0" err="1" smtClean="0">
                <a:solidFill>
                  <a:srgbClr val="000308"/>
                </a:solidFill>
              </a:rPr>
              <a:t>Kewangan</a:t>
            </a:r>
            <a:r>
              <a:rPr lang="en-US" sz="1100" b="1" dirty="0" smtClean="0">
                <a:solidFill>
                  <a:srgbClr val="000308"/>
                </a:solidFill>
              </a:rPr>
              <a:t> </a:t>
            </a:r>
            <a:r>
              <a:rPr lang="en-US" sz="1100" b="1" dirty="0" err="1" smtClean="0">
                <a:solidFill>
                  <a:srgbClr val="000308"/>
                </a:solidFill>
              </a:rPr>
              <a:t>Mengikut</a:t>
            </a:r>
            <a:r>
              <a:rPr lang="en-US" sz="1100" b="1" dirty="0" smtClean="0">
                <a:solidFill>
                  <a:srgbClr val="000308"/>
                </a:solidFill>
              </a:rPr>
              <a:t> </a:t>
            </a:r>
            <a:r>
              <a:rPr lang="en-US" sz="1100" b="1" dirty="0" err="1">
                <a:solidFill>
                  <a:srgbClr val="000308"/>
                </a:solidFill>
              </a:rPr>
              <a:t>P</a:t>
            </a:r>
            <a:r>
              <a:rPr lang="en-US" sz="1100" b="1" dirty="0" err="1" smtClean="0">
                <a:solidFill>
                  <a:srgbClr val="000308"/>
                </a:solidFill>
              </a:rPr>
              <a:t>egawai</a:t>
            </a:r>
            <a:r>
              <a:rPr lang="en-US" sz="1100" b="1" dirty="0" smtClean="0">
                <a:solidFill>
                  <a:srgbClr val="000308"/>
                </a:solidFill>
              </a:rPr>
              <a:t> </a:t>
            </a:r>
            <a:r>
              <a:rPr lang="en-US" sz="1100" b="1" dirty="0" err="1" smtClean="0">
                <a:solidFill>
                  <a:srgbClr val="000308"/>
                </a:solidFill>
              </a:rPr>
              <a:t>Pengawal</a:t>
            </a:r>
            <a:r>
              <a:rPr lang="en-US" sz="1100" b="1" dirty="0" smtClean="0">
                <a:solidFill>
                  <a:srgbClr val="000308"/>
                </a:solidFill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7419" y="5301208"/>
            <a:ext cx="1872000" cy="46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100" dirty="0" err="1" smtClean="0">
                <a:solidFill>
                  <a:srgbClr val="000308"/>
                </a:solidFill>
              </a:rPr>
              <a:t>Entiti</a:t>
            </a:r>
            <a:r>
              <a:rPr lang="en-US" sz="1100" dirty="0" smtClean="0">
                <a:solidFill>
                  <a:srgbClr val="000308"/>
                </a:solidFill>
              </a:rPr>
              <a:t> </a:t>
            </a:r>
            <a:r>
              <a:rPr lang="en-US" sz="1100" dirty="0" err="1" smtClean="0">
                <a:solidFill>
                  <a:srgbClr val="000308"/>
                </a:solidFill>
              </a:rPr>
              <a:t>Laporan</a:t>
            </a:r>
            <a:r>
              <a:rPr lang="en-US" sz="1100" dirty="0" smtClean="0">
                <a:solidFill>
                  <a:srgbClr val="000308"/>
                </a:solidFill>
              </a:rPr>
              <a:t> </a:t>
            </a:r>
            <a:r>
              <a:rPr lang="en-US" sz="1100" dirty="0" err="1" smtClean="0">
                <a:solidFill>
                  <a:srgbClr val="000308"/>
                </a:solidFill>
              </a:rPr>
              <a:t>Pengurusan</a:t>
            </a:r>
            <a:r>
              <a:rPr lang="en-US" sz="1100" dirty="0" smtClean="0">
                <a:solidFill>
                  <a:srgbClr val="000308"/>
                </a:solidFill>
              </a:rPr>
              <a:t> </a:t>
            </a:r>
            <a:r>
              <a:rPr lang="en-US" sz="1100" dirty="0" err="1" smtClean="0">
                <a:solidFill>
                  <a:srgbClr val="000308"/>
                </a:solidFill>
              </a:rPr>
              <a:t>mengikut</a:t>
            </a:r>
            <a:r>
              <a:rPr lang="en-US" sz="1100" dirty="0" smtClean="0">
                <a:solidFill>
                  <a:srgbClr val="000308"/>
                </a:solidFill>
              </a:rPr>
              <a:t> PTJ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9865" y="4293096"/>
            <a:ext cx="1872000" cy="468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100" b="1" dirty="0" err="1" smtClean="0">
                <a:solidFill>
                  <a:srgbClr val="000308"/>
                </a:solidFill>
              </a:rPr>
              <a:t>Entiti</a:t>
            </a:r>
            <a:r>
              <a:rPr lang="en-US" sz="1100" b="1" dirty="0" smtClean="0">
                <a:solidFill>
                  <a:srgbClr val="000308"/>
                </a:solidFill>
              </a:rPr>
              <a:t> </a:t>
            </a:r>
            <a:r>
              <a:rPr lang="en-US" sz="1100" b="1" dirty="0" err="1" smtClean="0">
                <a:solidFill>
                  <a:srgbClr val="000308"/>
                </a:solidFill>
              </a:rPr>
              <a:t>Laporan</a:t>
            </a:r>
            <a:r>
              <a:rPr lang="en-US" sz="1100" b="1" dirty="0" smtClean="0">
                <a:solidFill>
                  <a:srgbClr val="000308"/>
                </a:solidFill>
              </a:rPr>
              <a:t> </a:t>
            </a:r>
            <a:r>
              <a:rPr lang="en-US" sz="1100" b="1" dirty="0" err="1" smtClean="0">
                <a:solidFill>
                  <a:srgbClr val="000308"/>
                </a:solidFill>
              </a:rPr>
              <a:t>Pengurusan</a:t>
            </a:r>
            <a:r>
              <a:rPr lang="en-US" sz="1100" b="1" dirty="0" smtClean="0">
                <a:solidFill>
                  <a:srgbClr val="000308"/>
                </a:solidFill>
              </a:rPr>
              <a:t> </a:t>
            </a:r>
            <a:r>
              <a:rPr lang="en-US" sz="1100" b="1" dirty="0" err="1">
                <a:solidFill>
                  <a:srgbClr val="000308"/>
                </a:solidFill>
              </a:rPr>
              <a:t>M</a:t>
            </a:r>
            <a:r>
              <a:rPr lang="en-US" sz="1100" b="1" dirty="0" err="1" smtClean="0">
                <a:solidFill>
                  <a:srgbClr val="000308"/>
                </a:solidFill>
              </a:rPr>
              <a:t>engikut</a:t>
            </a:r>
            <a:r>
              <a:rPr lang="en-US" sz="1100" b="1" dirty="0" smtClean="0">
                <a:solidFill>
                  <a:srgbClr val="000308"/>
                </a:solidFill>
              </a:rPr>
              <a:t> Kumpulan PTJ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7ED3-DF85-4CE9-A402-8CB49CEE8FA9}" type="slidenum">
              <a:rPr lang="en-MY" smtClean="0">
                <a:solidFill>
                  <a:srgbClr val="4F81BD">
                    <a:lumMod val="50000"/>
                  </a:srgbClr>
                </a:solidFill>
              </a:rPr>
              <a:pPr/>
              <a:t>4</a:t>
            </a:fld>
            <a:endParaRPr lang="en-MY" dirty="0">
              <a:solidFill>
                <a:srgbClr val="4F81BD">
                  <a:lumMod val="50000"/>
                </a:srgbClr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152400" y="4191000"/>
            <a:ext cx="8839200" cy="1588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52400" y="5245100"/>
            <a:ext cx="8839200" cy="1270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27000" y="3276600"/>
            <a:ext cx="8864600" cy="1588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52400" y="2374900"/>
            <a:ext cx="8864600" cy="1588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0"/>
          <p:cNvSpPr txBox="1"/>
          <p:nvPr/>
        </p:nvSpPr>
        <p:spPr>
          <a:xfrm>
            <a:off x="590797" y="1143000"/>
            <a:ext cx="792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 smtClean="0">
                <a:solidFill>
                  <a:schemeClr val="tx2"/>
                </a:solidFill>
              </a:rPr>
              <a:t>ENTITI PELAPORAN 1GFMAS</a:t>
            </a:r>
            <a:endParaRPr lang="en-MY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70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933974563"/>
              </p:ext>
            </p:extLst>
          </p:nvPr>
        </p:nvGraphicFramePr>
        <p:xfrm>
          <a:off x="380999" y="1273314"/>
          <a:ext cx="8458201" cy="52036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42486" y="1295400"/>
            <a:ext cx="1215258" cy="246221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KEMENTERIAN</a:t>
            </a:r>
            <a:endParaRPr lang="en-US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7543799" y="1828800"/>
            <a:ext cx="1213945" cy="40011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PEGAWAI PENGAWAL</a:t>
            </a:r>
            <a:endParaRPr lang="en-US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7543800" y="2647890"/>
            <a:ext cx="1219200" cy="40011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KUMPULAN PUSAT TANGGUNGJAWAB</a:t>
            </a:r>
            <a:endParaRPr lang="en-US" sz="1000" dirty="0"/>
          </a:p>
        </p:txBody>
      </p:sp>
      <p:sp>
        <p:nvSpPr>
          <p:cNvPr id="12" name="TextBox 11"/>
          <p:cNvSpPr txBox="1"/>
          <p:nvPr/>
        </p:nvSpPr>
        <p:spPr>
          <a:xfrm>
            <a:off x="7542486" y="3581400"/>
            <a:ext cx="1215258" cy="553998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PUSAT TANGGUNGJAWAB/ PUSAT KOS</a:t>
            </a:r>
            <a:endParaRPr lang="en-US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152400" y="1273314"/>
            <a:ext cx="4114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CONTOH STRUKTUR PEGAWAI PENGAWAL DAN KUMPULAN PTJ </a:t>
            </a:r>
          </a:p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KEMENTERIAN KEWANGAN</a:t>
            </a:r>
            <a:endParaRPr lang="en-MY" sz="1400" b="1" dirty="0">
              <a:solidFill>
                <a:schemeClr val="tx2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7ED3-DF85-4CE9-A402-8CB49CEE8FA9}" type="slidenum">
              <a:rPr lang="en-MY" smtClean="0">
                <a:solidFill>
                  <a:srgbClr val="4F81BD">
                    <a:lumMod val="50000"/>
                  </a:srgbClr>
                </a:solidFill>
              </a:rPr>
              <a:pPr/>
              <a:t>5</a:t>
            </a:fld>
            <a:endParaRPr lang="en-MY" dirty="0">
              <a:solidFill>
                <a:srgbClr val="4F81BD">
                  <a:lumMod val="50000"/>
                </a:srgbClr>
              </a:solidFill>
            </a:endParaRPr>
          </a:p>
        </p:txBody>
      </p:sp>
      <p:sp>
        <p:nvSpPr>
          <p:cNvPr id="15" name="Footer Placeholder 7"/>
          <p:cNvSpPr txBox="1">
            <a:spLocks/>
          </p:cNvSpPr>
          <p:nvPr/>
        </p:nvSpPr>
        <p:spPr>
          <a:xfrm>
            <a:off x="762000" y="6569075"/>
            <a:ext cx="76200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MY" sz="1400" dirty="0">
              <a:solidFill>
                <a:srgbClr val="4F81BD">
                  <a:lumMod val="50000"/>
                </a:srgb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rot="10800000">
            <a:off x="2971800" y="1744640"/>
            <a:ext cx="5943600" cy="796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0800000">
            <a:off x="381000" y="2438400"/>
            <a:ext cx="8534400" cy="1588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0800000">
            <a:off x="359392" y="3352800"/>
            <a:ext cx="8534400" cy="1588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791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7ED3-DF85-4CE9-A402-8CB49CEE8FA9}" type="slidenum">
              <a:rPr lang="en-MY" smtClean="0">
                <a:solidFill>
                  <a:srgbClr val="4F81BD">
                    <a:lumMod val="50000"/>
                  </a:srgbClr>
                </a:solidFill>
              </a:rPr>
              <a:pPr/>
              <a:t>6</a:t>
            </a:fld>
            <a:endParaRPr lang="en-MY">
              <a:solidFill>
                <a:srgbClr val="4F81BD">
                  <a:lumMod val="50000"/>
                </a:srgb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71600" y="980728"/>
            <a:ext cx="743665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1600" b="1" dirty="0" err="1" smtClean="0">
                <a:solidFill>
                  <a:schemeClr val="tx2"/>
                </a:solidFill>
                <a:latin typeface="Century Gothic" panose="020B0502020202020204" pitchFamily="34" charset="0"/>
              </a:rPr>
              <a:t>Cadangan</a:t>
            </a:r>
            <a:r>
              <a:rPr lang="en-MY" sz="16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 </a:t>
            </a:r>
            <a:r>
              <a:rPr lang="en-MY" sz="1600" b="1" dirty="0" err="1" smtClean="0">
                <a:solidFill>
                  <a:schemeClr val="tx2"/>
                </a:solidFill>
                <a:latin typeface="Century Gothic" panose="020B0502020202020204" pitchFamily="34" charset="0"/>
              </a:rPr>
              <a:t>Nombor</a:t>
            </a:r>
            <a:r>
              <a:rPr lang="en-MY" sz="16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 </a:t>
            </a:r>
            <a:r>
              <a:rPr lang="en-MY" sz="1600" b="1" dirty="0" err="1" smtClean="0">
                <a:solidFill>
                  <a:schemeClr val="tx2"/>
                </a:solidFill>
                <a:latin typeface="Century Gothic" panose="020B0502020202020204" pitchFamily="34" charset="0"/>
              </a:rPr>
              <a:t>Rujukan</a:t>
            </a:r>
            <a:r>
              <a:rPr lang="en-MY" sz="16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 </a:t>
            </a:r>
            <a:r>
              <a:rPr lang="en-MY" sz="1600" b="1" dirty="0" err="1" smtClean="0">
                <a:solidFill>
                  <a:schemeClr val="tx2"/>
                </a:solidFill>
                <a:latin typeface="Century Gothic" panose="020B0502020202020204" pitchFamily="34" charset="0"/>
              </a:rPr>
              <a:t>Borang</a:t>
            </a:r>
            <a:r>
              <a:rPr lang="en-MY" sz="16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 </a:t>
            </a:r>
            <a:r>
              <a:rPr lang="en-MY" sz="1600" b="1" dirty="0" err="1" smtClean="0">
                <a:solidFill>
                  <a:schemeClr val="tx2"/>
                </a:solidFill>
                <a:latin typeface="Century Gothic" panose="020B0502020202020204" pitchFamily="34" charset="0"/>
              </a:rPr>
              <a:t>Kewangan</a:t>
            </a:r>
            <a:r>
              <a:rPr lang="en-MY" sz="16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 </a:t>
            </a:r>
            <a:r>
              <a:rPr lang="en-MY" sz="1600" b="1" dirty="0" err="1" smtClean="0">
                <a:solidFill>
                  <a:schemeClr val="tx2"/>
                </a:solidFill>
                <a:latin typeface="Century Gothic" panose="020B0502020202020204" pitchFamily="34" charset="0"/>
              </a:rPr>
              <a:t>dan</a:t>
            </a:r>
            <a:r>
              <a:rPr lang="en-MY" sz="16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 </a:t>
            </a:r>
            <a:r>
              <a:rPr lang="en-MY" sz="1600" b="1" dirty="0" err="1" smtClean="0">
                <a:solidFill>
                  <a:schemeClr val="tx2"/>
                </a:solidFill>
                <a:latin typeface="Century Gothic" panose="020B0502020202020204" pitchFamily="34" charset="0"/>
              </a:rPr>
              <a:t>Rujukan</a:t>
            </a:r>
            <a:r>
              <a:rPr lang="en-MY" sz="16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 </a:t>
            </a:r>
            <a:r>
              <a:rPr lang="en-MY" sz="1600" b="1" dirty="0" err="1" smtClean="0">
                <a:solidFill>
                  <a:schemeClr val="tx2"/>
                </a:solidFill>
                <a:latin typeface="Century Gothic" panose="020B0502020202020204" pitchFamily="34" charset="0"/>
              </a:rPr>
              <a:t>Borang</a:t>
            </a:r>
            <a:r>
              <a:rPr lang="en-MY" sz="16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 JAN</a:t>
            </a:r>
            <a:endParaRPr lang="en-MY" sz="16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Kertas Cadangan Pindaan / Tambahan Borang Kewangan 1GFMAS dan Manual  </a:t>
            </a:r>
          </a:p>
          <a:p>
            <a:r>
              <a:rPr lang="en-US" smtClean="0"/>
              <a:t>Mesyuarat Jawatankuasa Pemandu Perakaunan Akruan  4 Julai 2014</a:t>
            </a:r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2524392"/>
              </p:ext>
            </p:extLst>
          </p:nvPr>
        </p:nvGraphicFramePr>
        <p:xfrm>
          <a:off x="1064962" y="1484784"/>
          <a:ext cx="7107438" cy="3764240"/>
        </p:xfrm>
        <a:graphic>
          <a:graphicData uri="http://schemas.openxmlformats.org/drawingml/2006/table">
            <a:tbl>
              <a:tblPr/>
              <a:tblGrid>
                <a:gridCol w="1183642"/>
                <a:gridCol w="1027312"/>
                <a:gridCol w="1038479"/>
                <a:gridCol w="1027312"/>
                <a:gridCol w="661612"/>
                <a:gridCol w="803984"/>
                <a:gridCol w="829108"/>
                <a:gridCol w="535989"/>
              </a:tblGrid>
              <a:tr h="167628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MY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Nama</a:t>
                      </a:r>
                      <a:r>
                        <a:rPr lang="en-MY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MY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Borang</a:t>
                      </a:r>
                      <a:r>
                        <a:rPr lang="en-MY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MY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Kewangan</a:t>
                      </a:r>
                      <a:endParaRPr lang="en-MY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MY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Rujukan Borang Elektronik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MY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Rujukan</a:t>
                      </a:r>
                      <a:r>
                        <a:rPr lang="en-MY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MY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Borang</a:t>
                      </a:r>
                      <a:r>
                        <a:rPr lang="en-MY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Manual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</a:tr>
              <a:tr h="167628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MY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Sedia Ada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MY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Cadangan Pindaan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MY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Sedia Ada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MY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Cadangan Pindaan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MY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Sedia Ada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MY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Cadangan Pindaan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</a:tr>
              <a:tr h="259824"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Ruj. Borang Kew.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Ruj. JAN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Ruj. Borang Kew.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Ruj</a:t>
                      </a:r>
                      <a:r>
                        <a:rPr lang="en-MY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JAN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7658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Waran</a:t>
                      </a:r>
                      <a:r>
                        <a:rPr lang="en-MY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MY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Peruntukan</a:t>
                      </a:r>
                      <a:endParaRPr lang="en-MY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Waran</a:t>
                      </a:r>
                      <a:r>
                        <a:rPr lang="en-MY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MY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Peruntukan</a:t>
                      </a:r>
                      <a:endParaRPr lang="en-MY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Kew. 308E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MY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Kew. 308E – Pin. 1/2015 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JAN 20E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Kew 308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Kew 308 – Pin. 1/2015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JAN 20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2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Waran Am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MY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Kew. 308E(Am)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JAN 20E AM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20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Baucar</a:t>
                      </a:r>
                      <a:r>
                        <a:rPr lang="en-MY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MY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Jurnal</a:t>
                      </a:r>
                      <a:endParaRPr lang="en-MY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Baucar Jurnal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Kew. 306E - Pin. 1/09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Kew.306E - Pin. 1/2015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JAN 50E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Kew 306 Pin. 1/09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Kew.306 - Pin. 1/2015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JAN 50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20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Pesanan</a:t>
                      </a:r>
                      <a:r>
                        <a:rPr lang="en-MY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MY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Kerajaan</a:t>
                      </a:r>
                      <a:endParaRPr lang="en-MY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Pesanan Pembelian Kerajaan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 75E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MY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 75E - Pin. 1/2015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JAN 70E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 75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 75 - Pin. 1/2015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JAN 70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7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Waran </a:t>
                      </a:r>
                      <a:r>
                        <a:rPr lang="en-MY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Perjalanan </a:t>
                      </a:r>
                      <a:r>
                        <a:rPr lang="en-MY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Udara </a:t>
                      </a:r>
                      <a:r>
                        <a:rPr lang="en-MY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Awam</a:t>
                      </a:r>
                    </a:p>
                  </a:txBody>
                  <a:tcPr marL="36000" marR="36000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Waran Perjalanan Udara Awam</a:t>
                      </a:r>
                    </a:p>
                  </a:txBody>
                  <a:tcPr marL="36000" marR="36000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Kew. 301E</a:t>
                      </a:r>
                    </a:p>
                  </a:txBody>
                  <a:tcPr marL="36000" marR="36000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Kew. 301E - Pin. 1/2015</a:t>
                      </a:r>
                    </a:p>
                  </a:txBody>
                  <a:tcPr marL="36000" marR="36000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JAN 71E</a:t>
                      </a:r>
                    </a:p>
                  </a:txBody>
                  <a:tcPr marL="36000" marR="36000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Kew 301</a:t>
                      </a:r>
                    </a:p>
                  </a:txBody>
                  <a:tcPr marL="36000" marR="36000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Kew. 301 - Pin. 1/2015</a:t>
                      </a:r>
                    </a:p>
                  </a:txBody>
                  <a:tcPr marL="36000" marR="36000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JAN 71</a:t>
                      </a:r>
                    </a:p>
                  </a:txBody>
                  <a:tcPr marL="36000" marR="36000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7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36000" marR="36000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Arahan Pembayaran</a:t>
                      </a:r>
                    </a:p>
                  </a:txBody>
                  <a:tcPr marL="36000" marR="36000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36000" marR="36000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Kew. 330E </a:t>
                      </a:r>
                    </a:p>
                  </a:txBody>
                  <a:tcPr marL="36000" marR="36000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JAN 31E</a:t>
                      </a:r>
                    </a:p>
                  </a:txBody>
                  <a:tcPr marL="36000" marR="36000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36000" marR="36000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Kew. 330</a:t>
                      </a:r>
                    </a:p>
                  </a:txBody>
                  <a:tcPr marL="36000" marR="36000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JAN 31</a:t>
                      </a:r>
                    </a:p>
                  </a:txBody>
                  <a:tcPr marL="36000" marR="36000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792"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Borang Mengujudkan/ Membatalkan Akaun Sistem Bayaran Pukal</a:t>
                      </a:r>
                    </a:p>
                  </a:txBody>
                  <a:tcPr marL="36000" marR="36000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MY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Borang Wujud/Batal/ Kemakini Akaun Pukal</a:t>
                      </a:r>
                    </a:p>
                  </a:txBody>
                  <a:tcPr marL="36000" marR="36000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36000" marR="36000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MY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Kew 310E</a:t>
                      </a:r>
                    </a:p>
                  </a:txBody>
                  <a:tcPr marL="36000" marR="36000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MY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en-MY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MY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JAN 90E</a:t>
                      </a:r>
                      <a:br>
                        <a:rPr lang="en-MY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MY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(BP02 -  lama)</a:t>
                      </a:r>
                    </a:p>
                  </a:txBody>
                  <a:tcPr marL="36000" marR="36000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Kew 310</a:t>
                      </a:r>
                    </a:p>
                  </a:txBody>
                  <a:tcPr marL="36000" marR="36000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MY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Kew 310</a:t>
                      </a:r>
                    </a:p>
                  </a:txBody>
                  <a:tcPr marL="36000" marR="36000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MY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JAN 90</a:t>
                      </a:r>
                    </a:p>
                  </a:txBody>
                  <a:tcPr marL="36000" marR="36000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7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Borang Permohonan Mengubah Kod Perakaunan Sistem Bayaran Pukal</a:t>
                      </a:r>
                    </a:p>
                  </a:txBody>
                  <a:tcPr marL="36000" marR="36000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36000" marR="36000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Kew 311</a:t>
                      </a:r>
                    </a:p>
                  </a:txBody>
                  <a:tcPr marL="36000" marR="36000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MY" dirty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71600" y="5831686"/>
            <a:ext cx="77768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Nota: Format </a:t>
            </a:r>
            <a:r>
              <a:rPr lang="en-US" sz="1050" dirty="0" err="1" smtClean="0"/>
              <a:t>dan</a:t>
            </a:r>
            <a:r>
              <a:rPr lang="en-US" sz="1050" dirty="0" smtClean="0"/>
              <a:t> </a:t>
            </a:r>
            <a:r>
              <a:rPr lang="en-US" sz="1050" dirty="0" err="1" smtClean="0"/>
              <a:t>rujukan</a:t>
            </a:r>
            <a:r>
              <a:rPr lang="en-US" sz="1050" dirty="0" smtClean="0"/>
              <a:t> </a:t>
            </a:r>
            <a:r>
              <a:rPr lang="en-US" sz="1050" dirty="0" err="1" smtClean="0"/>
              <a:t>borang</a:t>
            </a:r>
            <a:r>
              <a:rPr lang="en-US" sz="1050" dirty="0" smtClean="0"/>
              <a:t> </a:t>
            </a:r>
            <a:r>
              <a:rPr lang="en-US" sz="1050" dirty="0" err="1" smtClean="0"/>
              <a:t>kewangan</a:t>
            </a:r>
            <a:r>
              <a:rPr lang="en-US" sz="1050" dirty="0" smtClean="0"/>
              <a:t> </a:t>
            </a:r>
            <a:r>
              <a:rPr lang="en-US" sz="1050" dirty="0" err="1" smtClean="0"/>
              <a:t>dan</a:t>
            </a:r>
            <a:r>
              <a:rPr lang="en-US" sz="1050" dirty="0" smtClean="0"/>
              <a:t> </a:t>
            </a:r>
            <a:r>
              <a:rPr lang="en-US" sz="1050" dirty="0" err="1" smtClean="0"/>
              <a:t>borang</a:t>
            </a:r>
            <a:r>
              <a:rPr lang="en-US" sz="1050" dirty="0" smtClean="0"/>
              <a:t> JAN </a:t>
            </a:r>
            <a:r>
              <a:rPr lang="en-US" sz="1050" dirty="0" err="1" smtClean="0"/>
              <a:t>tertakluk</a:t>
            </a:r>
            <a:r>
              <a:rPr lang="en-US" sz="1050" dirty="0" smtClean="0"/>
              <a:t> </a:t>
            </a:r>
            <a:r>
              <a:rPr lang="en-US" sz="1050" dirty="0" err="1" smtClean="0"/>
              <a:t>kepada</a:t>
            </a:r>
            <a:r>
              <a:rPr lang="en-US" sz="1050" dirty="0" smtClean="0"/>
              <a:t> </a:t>
            </a:r>
            <a:r>
              <a:rPr lang="en-US" sz="1050" dirty="0" err="1" smtClean="0"/>
              <a:t>kelulusan</a:t>
            </a:r>
            <a:r>
              <a:rPr lang="en-US" sz="1050" dirty="0" smtClean="0"/>
              <a:t> </a:t>
            </a:r>
            <a:r>
              <a:rPr lang="en-US" sz="1050" dirty="0" err="1" smtClean="0"/>
              <a:t>Perbendaharaan</a:t>
            </a:r>
            <a:r>
              <a:rPr lang="en-US" sz="1050" dirty="0" smtClean="0"/>
              <a:t> </a:t>
            </a:r>
            <a:endParaRPr lang="en-GB" sz="1050" dirty="0"/>
          </a:p>
        </p:txBody>
      </p:sp>
    </p:spTree>
    <p:extLst>
      <p:ext uri="{BB962C8B-B14F-4D97-AF65-F5344CB8AC3E}">
        <p14:creationId xmlns:p14="http://schemas.microsoft.com/office/powerpoint/2010/main" val="297144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7ED3-DF85-4CE9-A402-8CB49CEE8FA9}" type="slidenum">
              <a:rPr lang="en-MY" smtClean="0">
                <a:solidFill>
                  <a:srgbClr val="4F81BD">
                    <a:lumMod val="50000"/>
                  </a:srgbClr>
                </a:solidFill>
              </a:rPr>
              <a:pPr/>
              <a:t>7</a:t>
            </a:fld>
            <a:endParaRPr lang="en-MY">
              <a:solidFill>
                <a:srgbClr val="4F81BD">
                  <a:lumMod val="50000"/>
                </a:srgb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99592" y="1023487"/>
            <a:ext cx="72410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2400" b="1" smtClean="0">
                <a:solidFill>
                  <a:schemeClr val="tx2"/>
                </a:solidFill>
                <a:latin typeface="Century Gothic" panose="020B0502020202020204" pitchFamily="34" charset="0"/>
              </a:rPr>
              <a:t>Cadangan Nombor Rujukan Borang Kewangan</a:t>
            </a:r>
            <a:endParaRPr lang="en-MY" sz="24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err="1"/>
              <a:t>Taklimat</a:t>
            </a:r>
            <a:r>
              <a:rPr lang="en-US" dirty="0"/>
              <a:t> Carta </a:t>
            </a:r>
            <a:r>
              <a:rPr lang="en-US" dirty="0" err="1"/>
              <a:t>Akaun</a:t>
            </a:r>
            <a:r>
              <a:rPr lang="en-US" dirty="0"/>
              <a:t> </a:t>
            </a:r>
            <a:r>
              <a:rPr lang="en-US" dirty="0" err="1"/>
              <a:t>Akruan</a:t>
            </a:r>
            <a:r>
              <a:rPr lang="en-US" dirty="0"/>
              <a:t> (CAA) </a:t>
            </a:r>
            <a:r>
              <a:rPr lang="en-US" dirty="0" err="1"/>
              <a:t>dan</a:t>
            </a:r>
            <a:r>
              <a:rPr lang="en-US" dirty="0"/>
              <a:t> 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Kewangan</a:t>
            </a:r>
            <a:r>
              <a:rPr lang="en-US" dirty="0"/>
              <a:t> 1GFMAS</a:t>
            </a:r>
            <a:endParaRPr lang="en-GB" dirty="0"/>
          </a:p>
          <a:p>
            <a:r>
              <a:rPr lang="en-US" dirty="0"/>
              <a:t>17- 18 </a:t>
            </a:r>
            <a:r>
              <a:rPr lang="en-US" dirty="0" err="1"/>
              <a:t>Julai</a:t>
            </a:r>
            <a:r>
              <a:rPr lang="en-US" dirty="0"/>
              <a:t> 2014</a:t>
            </a:r>
            <a:endParaRPr lang="en-MY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7613728"/>
              </p:ext>
            </p:extLst>
          </p:nvPr>
        </p:nvGraphicFramePr>
        <p:xfrm>
          <a:off x="1093469" y="1628800"/>
          <a:ext cx="7056784" cy="3615954"/>
        </p:xfrm>
        <a:graphic>
          <a:graphicData uri="http://schemas.openxmlformats.org/drawingml/2006/table">
            <a:tbl>
              <a:tblPr/>
              <a:tblGrid>
                <a:gridCol w="1153461"/>
                <a:gridCol w="1001116"/>
                <a:gridCol w="1011998"/>
                <a:gridCol w="1176052"/>
                <a:gridCol w="469806"/>
                <a:gridCol w="783483"/>
                <a:gridCol w="807966"/>
                <a:gridCol w="652902"/>
              </a:tblGrid>
              <a:tr h="293263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MY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Nama</a:t>
                      </a:r>
                      <a:r>
                        <a:rPr lang="en-MY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MY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Borang</a:t>
                      </a:r>
                      <a:r>
                        <a:rPr lang="en-MY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MY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Kewangan</a:t>
                      </a:r>
                      <a:endParaRPr lang="en-MY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MY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Rujukan Borang Elektronik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MY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Rujukan</a:t>
                      </a:r>
                      <a:r>
                        <a:rPr lang="en-MY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MY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Borang</a:t>
                      </a:r>
                      <a:r>
                        <a:rPr lang="en-MY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Manual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</a:tr>
              <a:tr h="217231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MY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Sedia Ada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MY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Cadangan Pindaan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MY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Sedia Ada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MY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Cadangan Pindaan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MY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Sedia Ada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MY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Cadangan Pindaan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</a:tr>
              <a:tr h="336707"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Ruj. Borang Kew.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Ruj. JAN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Ruj. Borang Kew.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Ruj</a:t>
                      </a:r>
                      <a:r>
                        <a:rPr lang="en-MY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JAN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172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Invois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Surat rujukan kelulusan Perbendaharaan sahaja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JAN 80E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 115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2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Invois Bercukai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Surat rujukan kelulusan Perbendaharaan sahaja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JAN 81E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 115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2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Nota Debit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Surat rujukan kelulusan Perbendaharaan sahaja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JAN 82E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2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Nota Kredit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Surat rujukan kelulusan Perbendaharaan sahaja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JAN 83E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2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Resit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Resit 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KEW.38E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MY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Kew. 38E - Pin. 1/2015</a:t>
                      </a:r>
                    </a:p>
                  </a:txBody>
                  <a:tcPr marL="8381" marR="8381" marT="83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JAN 84E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Kew.38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N/A</a:t>
                      </a:r>
                      <a:endParaRPr lang="en-MY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231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MY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Penyata Pemungut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MY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Penyata Pemungut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MY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Kew. 305E - Pind. 1/2007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Kew.305E - Pin. 1/2015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JAN 40E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MY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Kew 305 - Pin. 1/2007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MY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Kew 305 - Pin. 1/2015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MY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JAN 40</a:t>
                      </a:r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231"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8381" marR="8381" marT="83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353">
                <a:tc>
                  <a:txBody>
                    <a:bodyPr/>
                    <a:lstStyle/>
                    <a:p>
                      <a:pPr algn="l" rtl="0" fontAlgn="ctr"/>
                      <a:r>
                        <a:rPr lang="en-MY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Borang Perubahan Gaji</a:t>
                      </a:r>
                    </a:p>
                  </a:txBody>
                  <a:tcPr marL="36000" marR="36000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MY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Borang Perubahan Gaji</a:t>
                      </a:r>
                    </a:p>
                  </a:txBody>
                  <a:tcPr marL="36000" marR="36000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36000" marR="36000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36000" marR="36000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36000" marR="36000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(Kew. 320 - Pind. 2/2006)</a:t>
                      </a:r>
                    </a:p>
                  </a:txBody>
                  <a:tcPr marL="36000" marR="36000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Kew. 320 - Pin. 1/2015</a:t>
                      </a:r>
                    </a:p>
                  </a:txBody>
                  <a:tcPr marL="36000" marR="36000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JAN 91</a:t>
                      </a:r>
                      <a:br>
                        <a:rPr lang="en-MY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MY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(SG20 - lama)</a:t>
                      </a:r>
                    </a:p>
                  </a:txBody>
                  <a:tcPr marL="36000" marR="36000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353">
                <a:tc>
                  <a:txBody>
                    <a:bodyPr/>
                    <a:lstStyle/>
                    <a:p>
                      <a:pPr algn="l" rtl="0" fontAlgn="ctr"/>
                      <a:r>
                        <a:rPr lang="en-MY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Penyata Perubahan Mengenai Pendapatan Seseorang Pegawai</a:t>
                      </a:r>
                    </a:p>
                  </a:txBody>
                  <a:tcPr marL="36000" marR="36000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MY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Slip Perubahan Pendapatan</a:t>
                      </a:r>
                    </a:p>
                  </a:txBody>
                  <a:tcPr marL="36000" marR="36000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36000" marR="36000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Kew. 8E</a:t>
                      </a:r>
                    </a:p>
                  </a:txBody>
                  <a:tcPr marL="36000" marR="36000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JAN 92E</a:t>
                      </a:r>
                    </a:p>
                  </a:txBody>
                  <a:tcPr marL="36000" marR="36000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(Kew.8 - Pin. 10/96)</a:t>
                      </a:r>
                    </a:p>
                  </a:txBody>
                  <a:tcPr marL="36000" marR="36000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36000" marR="36000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36000" marR="36000" marT="5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15616" y="5759678"/>
            <a:ext cx="77768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Nota: Format </a:t>
            </a:r>
            <a:r>
              <a:rPr lang="en-US" sz="1050" dirty="0" err="1" smtClean="0"/>
              <a:t>dan</a:t>
            </a:r>
            <a:r>
              <a:rPr lang="en-US" sz="1050" dirty="0" smtClean="0"/>
              <a:t> </a:t>
            </a:r>
            <a:r>
              <a:rPr lang="en-US" sz="1050" dirty="0" err="1" smtClean="0"/>
              <a:t>rujukan</a:t>
            </a:r>
            <a:r>
              <a:rPr lang="en-US" sz="1050" dirty="0" smtClean="0"/>
              <a:t> </a:t>
            </a:r>
            <a:r>
              <a:rPr lang="en-US" sz="1050" dirty="0" err="1" smtClean="0"/>
              <a:t>borang</a:t>
            </a:r>
            <a:r>
              <a:rPr lang="en-US" sz="1050" dirty="0" smtClean="0"/>
              <a:t> </a:t>
            </a:r>
            <a:r>
              <a:rPr lang="en-US" sz="1050" dirty="0" err="1" smtClean="0"/>
              <a:t>kewangan</a:t>
            </a:r>
            <a:r>
              <a:rPr lang="en-US" sz="1050" dirty="0" smtClean="0"/>
              <a:t> </a:t>
            </a:r>
            <a:r>
              <a:rPr lang="en-US" sz="1050" dirty="0" err="1" smtClean="0"/>
              <a:t>dan</a:t>
            </a:r>
            <a:r>
              <a:rPr lang="en-US" sz="1050" dirty="0" smtClean="0"/>
              <a:t> </a:t>
            </a:r>
            <a:r>
              <a:rPr lang="en-US" sz="1050" dirty="0" err="1" smtClean="0"/>
              <a:t>borang</a:t>
            </a:r>
            <a:r>
              <a:rPr lang="en-US" sz="1050" dirty="0" smtClean="0"/>
              <a:t> JAN </a:t>
            </a:r>
            <a:r>
              <a:rPr lang="en-US" sz="1050" dirty="0" err="1" smtClean="0"/>
              <a:t>tertakluk</a:t>
            </a:r>
            <a:r>
              <a:rPr lang="en-US" sz="1050" dirty="0" smtClean="0"/>
              <a:t> </a:t>
            </a:r>
            <a:r>
              <a:rPr lang="en-US" sz="1050" dirty="0" err="1" smtClean="0"/>
              <a:t>kepada</a:t>
            </a:r>
            <a:r>
              <a:rPr lang="en-US" sz="1050" dirty="0" smtClean="0"/>
              <a:t> </a:t>
            </a:r>
            <a:r>
              <a:rPr lang="en-US" sz="1050" dirty="0" err="1" smtClean="0"/>
              <a:t>kelulusan</a:t>
            </a:r>
            <a:r>
              <a:rPr lang="en-US" sz="1050" dirty="0" smtClean="0"/>
              <a:t> </a:t>
            </a:r>
            <a:r>
              <a:rPr lang="en-US" sz="1050" dirty="0" err="1" smtClean="0"/>
              <a:t>Perbendaharaan</a:t>
            </a:r>
            <a:r>
              <a:rPr lang="en-US" sz="1050" dirty="0" smtClean="0"/>
              <a:t> </a:t>
            </a:r>
            <a:endParaRPr lang="en-GB" sz="1050" dirty="0"/>
          </a:p>
        </p:txBody>
      </p:sp>
    </p:spTree>
    <p:extLst>
      <p:ext uri="{BB962C8B-B14F-4D97-AF65-F5344CB8AC3E}">
        <p14:creationId xmlns:p14="http://schemas.microsoft.com/office/powerpoint/2010/main" val="73902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3832"/>
            <a:ext cx="8229600" cy="1143000"/>
          </a:xfrm>
        </p:spPr>
        <p:txBody>
          <a:bodyPr/>
          <a:lstStyle/>
          <a:p>
            <a:r>
              <a:rPr lang="en-US" sz="2800" b="1" smtClean="0">
                <a:solidFill>
                  <a:schemeClr val="tx2"/>
                </a:solidFill>
              </a:rPr>
              <a:t>Pindaan Maklumat Dalam Borang Kewangan</a:t>
            </a:r>
            <a:br>
              <a:rPr lang="en-US" sz="2800" b="1" smtClean="0">
                <a:solidFill>
                  <a:schemeClr val="tx2"/>
                </a:solidFill>
              </a:rPr>
            </a:br>
            <a:endParaRPr lang="en-MY" sz="2800" b="1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7ED3-DF85-4CE9-A402-8CB49CEE8FA9}" type="slidenum">
              <a:rPr lang="en-MY" smtClean="0">
                <a:solidFill>
                  <a:srgbClr val="4F81BD">
                    <a:lumMod val="50000"/>
                  </a:srgbClr>
                </a:solidFill>
              </a:rPr>
              <a:pPr/>
              <a:t>8</a:t>
            </a:fld>
            <a:endParaRPr lang="en-MY">
              <a:solidFill>
                <a:srgbClr val="4F81BD">
                  <a:lumMod val="50000"/>
                </a:srgbClr>
              </a:solidFill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232362273"/>
              </p:ext>
            </p:extLst>
          </p:nvPr>
        </p:nvGraphicFramePr>
        <p:xfrm>
          <a:off x="-288032" y="1340768"/>
          <a:ext cx="9756576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6732240" y="2762344"/>
            <a:ext cx="1872208" cy="378624"/>
            <a:chOff x="6732240" y="2060848"/>
            <a:chExt cx="1872208" cy="378624"/>
          </a:xfrm>
        </p:grpSpPr>
        <p:sp>
          <p:nvSpPr>
            <p:cNvPr id="7" name="TextBox 6"/>
            <p:cNvSpPr txBox="1"/>
            <p:nvPr/>
          </p:nvSpPr>
          <p:spPr>
            <a:xfrm>
              <a:off x="7092280" y="2060848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smtClean="0"/>
                <a:t>Rebranding</a:t>
              </a:r>
              <a:endParaRPr lang="en-MY" b="1" i="1"/>
            </a:p>
          </p:txBody>
        </p:sp>
        <p:sp>
          <p:nvSpPr>
            <p:cNvPr id="9" name="Oval 8"/>
            <p:cNvSpPr/>
            <p:nvPr/>
          </p:nvSpPr>
          <p:spPr>
            <a:xfrm>
              <a:off x="6732240" y="2070140"/>
              <a:ext cx="385192" cy="369332"/>
            </a:xfrm>
            <a:prstGeom prst="ellipse">
              <a:avLst/>
            </a:prstGeom>
            <a:solidFill>
              <a:srgbClr val="FFFF00"/>
            </a:solidFill>
            <a:ln w="3175"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>
                <a:ln w="19050">
                  <a:solidFill>
                    <a:schemeClr val="tx1"/>
                  </a:solidFill>
                </a:ln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899592" y="4797152"/>
            <a:ext cx="1872208" cy="378624"/>
            <a:chOff x="7067128" y="2978368"/>
            <a:chExt cx="1872208" cy="378624"/>
          </a:xfrm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</p:grpSpPr>
        <p:sp>
          <p:nvSpPr>
            <p:cNvPr id="12" name="TextBox 11"/>
            <p:cNvSpPr txBox="1"/>
            <p:nvPr/>
          </p:nvSpPr>
          <p:spPr>
            <a:xfrm>
              <a:off x="7427168" y="2978368"/>
              <a:ext cx="1512168" cy="369332"/>
            </a:xfrm>
            <a:prstGeom prst="rect">
              <a:avLst/>
            </a:prstGeom>
            <a:noFill/>
            <a:ln>
              <a:noFill/>
            </a:ln>
            <a:effectLst/>
            <a:sp3d>
              <a:bevelT w="139700" h="139700"/>
            </a:sp3d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Medan </a:t>
              </a:r>
              <a:r>
                <a:rPr lang="en-US" b="1" dirty="0" err="1" smtClean="0"/>
                <a:t>baru</a:t>
              </a:r>
              <a:endParaRPr lang="en-MY" b="1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7067128" y="2987660"/>
              <a:ext cx="385192" cy="36933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err="1"/>
              <a:t>Taklimat</a:t>
            </a:r>
            <a:r>
              <a:rPr lang="en-US" dirty="0"/>
              <a:t> Carta </a:t>
            </a:r>
            <a:r>
              <a:rPr lang="en-US" dirty="0" err="1"/>
              <a:t>Akaun</a:t>
            </a:r>
            <a:r>
              <a:rPr lang="en-US" dirty="0"/>
              <a:t> </a:t>
            </a:r>
            <a:r>
              <a:rPr lang="en-US" dirty="0" err="1"/>
              <a:t>Akruan</a:t>
            </a:r>
            <a:r>
              <a:rPr lang="en-US" dirty="0"/>
              <a:t> (CAA) </a:t>
            </a:r>
            <a:r>
              <a:rPr lang="en-US" dirty="0" err="1"/>
              <a:t>dan</a:t>
            </a:r>
            <a:r>
              <a:rPr lang="en-US" dirty="0"/>
              <a:t> 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Kewangan</a:t>
            </a:r>
            <a:r>
              <a:rPr lang="en-US" dirty="0"/>
              <a:t> 1GFMAS</a:t>
            </a:r>
            <a:endParaRPr lang="en-GB" dirty="0"/>
          </a:p>
          <a:p>
            <a:r>
              <a:rPr lang="en-US" dirty="0"/>
              <a:t>17- 18 </a:t>
            </a:r>
            <a:r>
              <a:rPr lang="en-US" dirty="0" err="1"/>
              <a:t>Julai</a:t>
            </a:r>
            <a:r>
              <a:rPr lang="en-US" dirty="0"/>
              <a:t> 2014</a:t>
            </a:r>
            <a:endParaRPr lang="en-MY" dirty="0"/>
          </a:p>
        </p:txBody>
      </p:sp>
      <p:sp>
        <p:nvSpPr>
          <p:cNvPr id="5" name="TextBox 4"/>
          <p:cNvSpPr txBox="1"/>
          <p:nvPr/>
        </p:nvSpPr>
        <p:spPr>
          <a:xfrm>
            <a:off x="35496" y="5183614"/>
            <a:ext cx="32403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* </a:t>
            </a:r>
            <a:r>
              <a:rPr lang="en-US" sz="1100" dirty="0" err="1" smtClean="0"/>
              <a:t>Tertakluk</a:t>
            </a:r>
            <a:r>
              <a:rPr lang="en-US" sz="1100" dirty="0" smtClean="0"/>
              <a:t> </a:t>
            </a:r>
            <a:r>
              <a:rPr lang="en-US" sz="1100" dirty="0" err="1" smtClean="0"/>
              <a:t>kepada</a:t>
            </a:r>
            <a:r>
              <a:rPr lang="en-US" sz="1100" dirty="0" smtClean="0"/>
              <a:t> </a:t>
            </a:r>
            <a:r>
              <a:rPr lang="en-US" sz="1100" dirty="0" err="1" smtClean="0"/>
              <a:t>keputusan</a:t>
            </a:r>
            <a:r>
              <a:rPr lang="en-US" sz="1100" dirty="0" smtClean="0"/>
              <a:t> EPU/</a:t>
            </a:r>
            <a:r>
              <a:rPr lang="en-US" sz="1100" dirty="0" err="1" smtClean="0"/>
              <a:t>Perbendaharaan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347282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6936" y="692696"/>
            <a:ext cx="8229600" cy="1143000"/>
          </a:xfrm>
        </p:spPr>
        <p:txBody>
          <a:bodyPr/>
          <a:lstStyle/>
          <a:p>
            <a:pPr algn="l"/>
            <a:r>
              <a:rPr lang="en-US" sz="2800" b="1" smtClean="0">
                <a:solidFill>
                  <a:schemeClr val="tx2"/>
                </a:solidFill>
              </a:rPr>
              <a:t>Rasional</a:t>
            </a:r>
            <a:r>
              <a:rPr lang="en-US" sz="4000" b="1" smtClean="0">
                <a:solidFill>
                  <a:schemeClr val="tx2"/>
                </a:solidFill>
              </a:rPr>
              <a:t> </a:t>
            </a:r>
            <a:r>
              <a:rPr lang="en-US" sz="2400" b="1">
                <a:solidFill>
                  <a:schemeClr val="tx2"/>
                </a:solidFill>
              </a:rPr>
              <a:t>Pindaan Maklumat Dalam Borang Kewangan</a:t>
            </a:r>
            <a:endParaRPr lang="en-MY" sz="2400" b="1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7ED3-DF85-4CE9-A402-8CB49CEE8FA9}" type="slidenum">
              <a:rPr lang="en-MY" smtClean="0">
                <a:solidFill>
                  <a:srgbClr val="4F81BD">
                    <a:lumMod val="50000"/>
                  </a:srgbClr>
                </a:solidFill>
              </a:rPr>
              <a:pPr/>
              <a:t>9</a:t>
            </a:fld>
            <a:endParaRPr lang="en-MY">
              <a:solidFill>
                <a:srgbClr val="4F81BD">
                  <a:lumMod val="50000"/>
                </a:srgbClr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4211490"/>
              </p:ext>
            </p:extLst>
          </p:nvPr>
        </p:nvGraphicFramePr>
        <p:xfrm>
          <a:off x="1259632" y="1556792"/>
          <a:ext cx="7054489" cy="4440667"/>
        </p:xfrm>
        <a:graphic>
          <a:graphicData uri="http://schemas.openxmlformats.org/drawingml/2006/table">
            <a:tbl>
              <a:tblPr/>
              <a:tblGrid>
                <a:gridCol w="648072"/>
                <a:gridCol w="1224136"/>
                <a:gridCol w="1125596"/>
                <a:gridCol w="4056685"/>
              </a:tblGrid>
              <a:tr h="23867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Bil</a:t>
                      </a:r>
                      <a:endParaRPr lang="en-MY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Nama </a:t>
                      </a:r>
                      <a:r>
                        <a:rPr lang="en-MY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Medan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Rasional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0942">
                <a:tc vMerge="1">
                  <a:txBody>
                    <a:bodyPr/>
                    <a:lstStyle/>
                    <a:p>
                      <a:pPr algn="ctr" fontAlgn="ctr"/>
                      <a:endParaRPr lang="en-MY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Sedia Ada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Cadangan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</a:tr>
              <a:tr h="3818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Pegawai Pengawal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Diwujudkan sebagai satu entiti penyata kewangan.  Kod Pengawal telah diluluskan sebagai DDSA.</a:t>
                      </a:r>
                    </a:p>
                  </a:txBody>
                  <a:tcPr marL="36000" marR="36000" marT="3600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28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Jabatan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Kumpulan PTJ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Diwujudkan sebagai satu entiti bagi tujuan pelaporan pengurusan.  Kod Kumpulan PTJ telah diluluskan sebagai DDSA.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8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Dana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Diwujudkan bagi tujuan pelaporan penyata kewangan mengikut Dana.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8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 Setia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Memenuhi keperluan mengawal peruntukan ke tahap 16 digit dan mengambilkira pelaporan </a:t>
                      </a:r>
                      <a:r>
                        <a:rPr lang="en-MY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SPPII</a:t>
                      </a:r>
                      <a:r>
                        <a:rPr lang="en-MY" sz="12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tertakluk kepada  keputusan EPU/Perbendaharaan.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8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Objek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Kod Akaun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Memenuhi keperluan pelaporan secara akruan.  Terbahagi kepada jenis akaun aset, liabiliti, belanja, hasil dan ekuiti.</a:t>
                      </a:r>
                    </a:p>
                  </a:txBody>
                  <a:tcPr marL="36000" marR="36000" marT="3600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3770"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Tarikh Baucar, Penyata Pemungut dll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Tarikh Dokumen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Diseragamkan untuk semua borang kewangan. Adalah berdasarkan tarikh sedia dokumen dan bukan tarikh lulus.  Menggunakan tarikh sedia bagi tujuan pemantauan proses yang diambil bagi menyiapkan satu-satu dokumen.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28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No. Dokumen Kawalan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Merupakan  SAP running number dan memudahkan carian maklumat dilakukan di peringkat pusat terutamanya bagi tujuan trouble shooting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err="1"/>
              <a:t>Taklimat</a:t>
            </a:r>
            <a:r>
              <a:rPr lang="en-US" dirty="0"/>
              <a:t> Carta </a:t>
            </a:r>
            <a:r>
              <a:rPr lang="en-US" dirty="0" err="1"/>
              <a:t>Akaun</a:t>
            </a:r>
            <a:r>
              <a:rPr lang="en-US" dirty="0"/>
              <a:t> </a:t>
            </a:r>
            <a:r>
              <a:rPr lang="en-US" dirty="0" err="1"/>
              <a:t>Akruan</a:t>
            </a:r>
            <a:r>
              <a:rPr lang="en-US" dirty="0"/>
              <a:t> (CAA) </a:t>
            </a:r>
            <a:r>
              <a:rPr lang="en-US" dirty="0" err="1"/>
              <a:t>dan</a:t>
            </a:r>
            <a:r>
              <a:rPr lang="en-US" dirty="0"/>
              <a:t> 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Kewangan</a:t>
            </a:r>
            <a:r>
              <a:rPr lang="en-US" dirty="0"/>
              <a:t> 1GFMAS</a:t>
            </a:r>
            <a:endParaRPr lang="en-GB" dirty="0"/>
          </a:p>
          <a:p>
            <a:r>
              <a:rPr lang="en-US" dirty="0"/>
              <a:t>17- 18 </a:t>
            </a:r>
            <a:r>
              <a:rPr lang="en-US" dirty="0" err="1"/>
              <a:t>Julai</a:t>
            </a:r>
            <a:r>
              <a:rPr lang="en-US" dirty="0"/>
              <a:t> 2014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409126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PENAMBAHBAIKAN 2010 (Final)</Template>
  <TotalTime>10839</TotalTime>
  <Words>1043</Words>
  <Application>Microsoft Office PowerPoint</Application>
  <PresentationFormat>On-screen Show (4:3)</PresentationFormat>
  <Paragraphs>324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2_Office Theme</vt:lpstr>
      <vt:lpstr>PowerPoint Presentation</vt:lpstr>
      <vt:lpstr>Tujuan  Taklimat berkenaani pindaan format borang kewangan dan pertambahan borang kewangan 1GFMAS dan manual    Borang kewangan yang telah dikenalpasti adalah terdiri daripada:                 </vt:lpstr>
      <vt:lpstr>Dokumen Kewangan - Mengapa perlu dipinda/ditambah</vt:lpstr>
      <vt:lpstr>PowerPoint Presentation</vt:lpstr>
      <vt:lpstr>PowerPoint Presentation</vt:lpstr>
      <vt:lpstr>PowerPoint Presentation</vt:lpstr>
      <vt:lpstr>PowerPoint Presentation</vt:lpstr>
      <vt:lpstr>Pindaan Maklumat Dalam Borang Kewangan </vt:lpstr>
      <vt:lpstr>Rasional Pindaan Maklumat Dalam Borang Kewangan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fara</dc:creator>
  <cp:lastModifiedBy>user</cp:lastModifiedBy>
  <cp:revision>451</cp:revision>
  <cp:lastPrinted>2011-08-16T01:58:49Z</cp:lastPrinted>
  <dcterms:created xsi:type="dcterms:W3CDTF">2011-05-28T15:20:10Z</dcterms:created>
  <dcterms:modified xsi:type="dcterms:W3CDTF">2014-10-21T01:12:13Z</dcterms:modified>
</cp:coreProperties>
</file>